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9" r:id="rId2"/>
    <p:sldId id="256" r:id="rId3"/>
    <p:sldId id="257" r:id="rId4"/>
    <p:sldId id="258" r:id="rId5"/>
    <p:sldId id="259" r:id="rId6"/>
    <p:sldId id="260" r:id="rId7"/>
    <p:sldId id="262" r:id="rId8"/>
    <p:sldId id="263" r:id="rId9"/>
    <p:sldId id="264" r:id="rId10"/>
    <p:sldId id="265" r:id="rId11"/>
    <p:sldId id="266" r:id="rId12"/>
    <p:sldId id="268" r:id="rId13"/>
    <p:sldId id="270" r:id="rId14"/>
    <p:sldId id="274" r:id="rId15"/>
    <p:sldId id="271" r:id="rId16"/>
    <p:sldId id="267" r:id="rId17"/>
    <p:sldId id="273" r:id="rId18"/>
    <p:sldId id="27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60" autoAdjust="0"/>
    <p:restoredTop sz="94660"/>
  </p:normalViewPr>
  <p:slideViewPr>
    <p:cSldViewPr snapToGrid="0">
      <p:cViewPr varScale="1">
        <p:scale>
          <a:sx n="123" d="100"/>
          <a:sy n="123" d="100"/>
        </p:scale>
        <p:origin x="216" y="2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79064BF-03F7-482E-AD85-7270E1220982}"/>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endParaRPr lang="en-US"/>
          </a:p>
        </p:txBody>
      </p:sp>
      <p:sp>
        <p:nvSpPr>
          <p:cNvPr id="3" name="부제목 2">
            <a:extLst>
              <a:ext uri="{FF2B5EF4-FFF2-40B4-BE49-F238E27FC236}">
                <a16:creationId xmlns:a16="http://schemas.microsoft.com/office/drawing/2014/main" id="{BAE5839D-3120-4306-B955-89F79889A7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endParaRPr lang="en-US"/>
          </a:p>
        </p:txBody>
      </p:sp>
      <p:sp>
        <p:nvSpPr>
          <p:cNvPr id="4" name="날짜 개체 틀 3">
            <a:extLst>
              <a:ext uri="{FF2B5EF4-FFF2-40B4-BE49-F238E27FC236}">
                <a16:creationId xmlns:a16="http://schemas.microsoft.com/office/drawing/2014/main" id="{92DC0668-5F15-401B-8E7A-1EFED44A6468}"/>
              </a:ext>
            </a:extLst>
          </p:cNvPr>
          <p:cNvSpPr>
            <a:spLocks noGrp="1"/>
          </p:cNvSpPr>
          <p:nvPr>
            <p:ph type="dt" sz="half" idx="10"/>
          </p:nvPr>
        </p:nvSpPr>
        <p:spPr/>
        <p:txBody>
          <a:bodyPr/>
          <a:lstStyle/>
          <a:p>
            <a:fld id="{EC5ABFFC-53F7-4226-AC90-9C49B2C9BE6E}" type="datetimeFigureOut">
              <a:rPr lang="en-US" smtClean="0"/>
              <a:t>11/2/21</a:t>
            </a:fld>
            <a:endParaRPr lang="en-US"/>
          </a:p>
        </p:txBody>
      </p:sp>
      <p:sp>
        <p:nvSpPr>
          <p:cNvPr id="5" name="바닥글 개체 틀 4">
            <a:extLst>
              <a:ext uri="{FF2B5EF4-FFF2-40B4-BE49-F238E27FC236}">
                <a16:creationId xmlns:a16="http://schemas.microsoft.com/office/drawing/2014/main" id="{AB89F0D6-4694-4463-8C8D-9F60AECF286F}"/>
              </a:ext>
            </a:extLst>
          </p:cNvPr>
          <p:cNvSpPr>
            <a:spLocks noGrp="1"/>
          </p:cNvSpPr>
          <p:nvPr>
            <p:ph type="ftr" sz="quarter" idx="11"/>
          </p:nvPr>
        </p:nvSpPr>
        <p:spPr/>
        <p:txBody>
          <a:bodyPr/>
          <a:lstStyle/>
          <a:p>
            <a:endParaRPr lang="en-US"/>
          </a:p>
        </p:txBody>
      </p:sp>
      <p:sp>
        <p:nvSpPr>
          <p:cNvPr id="6" name="슬라이드 번호 개체 틀 5">
            <a:extLst>
              <a:ext uri="{FF2B5EF4-FFF2-40B4-BE49-F238E27FC236}">
                <a16:creationId xmlns:a16="http://schemas.microsoft.com/office/drawing/2014/main" id="{39886801-090F-447E-AE57-ECB3DB49B393}"/>
              </a:ext>
            </a:extLst>
          </p:cNvPr>
          <p:cNvSpPr>
            <a:spLocks noGrp="1"/>
          </p:cNvSpPr>
          <p:nvPr>
            <p:ph type="sldNum" sz="quarter" idx="12"/>
          </p:nvPr>
        </p:nvSpPr>
        <p:spPr/>
        <p:txBody>
          <a:bodyPr/>
          <a:lstStyle/>
          <a:p>
            <a:fld id="{AD56D797-352B-4B3F-82C2-F11A24549FD5}" type="slidenum">
              <a:rPr lang="en-US" smtClean="0"/>
              <a:t>‹#›</a:t>
            </a:fld>
            <a:endParaRPr lang="en-US"/>
          </a:p>
        </p:txBody>
      </p:sp>
    </p:spTree>
    <p:extLst>
      <p:ext uri="{BB962C8B-B14F-4D97-AF65-F5344CB8AC3E}">
        <p14:creationId xmlns:p14="http://schemas.microsoft.com/office/powerpoint/2010/main" val="749633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5C34028-747F-49A2-A446-19E4B698E4A7}"/>
              </a:ext>
            </a:extLst>
          </p:cNvPr>
          <p:cNvSpPr>
            <a:spLocks noGrp="1"/>
          </p:cNvSpPr>
          <p:nvPr>
            <p:ph type="title"/>
          </p:nvPr>
        </p:nvSpPr>
        <p:spPr/>
        <p:txBody>
          <a:bodyPr/>
          <a:lstStyle/>
          <a:p>
            <a:r>
              <a:rPr lang="ko-KR" altLang="en-US"/>
              <a:t>마스터 제목 스타일 편집</a:t>
            </a:r>
            <a:endParaRPr lang="en-US"/>
          </a:p>
        </p:txBody>
      </p:sp>
      <p:sp>
        <p:nvSpPr>
          <p:cNvPr id="3" name="세로 텍스트 개체 틀 2">
            <a:extLst>
              <a:ext uri="{FF2B5EF4-FFF2-40B4-BE49-F238E27FC236}">
                <a16:creationId xmlns:a16="http://schemas.microsoft.com/office/drawing/2014/main" id="{A5338660-7D26-4D65-BEFC-1BBDBAB8EBC7}"/>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날짜 개체 틀 3">
            <a:extLst>
              <a:ext uri="{FF2B5EF4-FFF2-40B4-BE49-F238E27FC236}">
                <a16:creationId xmlns:a16="http://schemas.microsoft.com/office/drawing/2014/main" id="{AF6C2B2D-800F-4A26-8D43-F32A76F2408E}"/>
              </a:ext>
            </a:extLst>
          </p:cNvPr>
          <p:cNvSpPr>
            <a:spLocks noGrp="1"/>
          </p:cNvSpPr>
          <p:nvPr>
            <p:ph type="dt" sz="half" idx="10"/>
          </p:nvPr>
        </p:nvSpPr>
        <p:spPr/>
        <p:txBody>
          <a:bodyPr/>
          <a:lstStyle/>
          <a:p>
            <a:fld id="{EC5ABFFC-53F7-4226-AC90-9C49B2C9BE6E}" type="datetimeFigureOut">
              <a:rPr lang="en-US" smtClean="0"/>
              <a:t>11/2/21</a:t>
            </a:fld>
            <a:endParaRPr lang="en-US"/>
          </a:p>
        </p:txBody>
      </p:sp>
      <p:sp>
        <p:nvSpPr>
          <p:cNvPr id="5" name="바닥글 개체 틀 4">
            <a:extLst>
              <a:ext uri="{FF2B5EF4-FFF2-40B4-BE49-F238E27FC236}">
                <a16:creationId xmlns:a16="http://schemas.microsoft.com/office/drawing/2014/main" id="{1A72E95E-A8FA-424C-BC7A-86A8E2EACB41}"/>
              </a:ext>
            </a:extLst>
          </p:cNvPr>
          <p:cNvSpPr>
            <a:spLocks noGrp="1"/>
          </p:cNvSpPr>
          <p:nvPr>
            <p:ph type="ftr" sz="quarter" idx="11"/>
          </p:nvPr>
        </p:nvSpPr>
        <p:spPr/>
        <p:txBody>
          <a:bodyPr/>
          <a:lstStyle/>
          <a:p>
            <a:endParaRPr lang="en-US"/>
          </a:p>
        </p:txBody>
      </p:sp>
      <p:sp>
        <p:nvSpPr>
          <p:cNvPr id="6" name="슬라이드 번호 개체 틀 5">
            <a:extLst>
              <a:ext uri="{FF2B5EF4-FFF2-40B4-BE49-F238E27FC236}">
                <a16:creationId xmlns:a16="http://schemas.microsoft.com/office/drawing/2014/main" id="{C78BAA94-F55F-4661-A440-BF62A5B65A75}"/>
              </a:ext>
            </a:extLst>
          </p:cNvPr>
          <p:cNvSpPr>
            <a:spLocks noGrp="1"/>
          </p:cNvSpPr>
          <p:nvPr>
            <p:ph type="sldNum" sz="quarter" idx="12"/>
          </p:nvPr>
        </p:nvSpPr>
        <p:spPr/>
        <p:txBody>
          <a:bodyPr/>
          <a:lstStyle/>
          <a:p>
            <a:fld id="{AD56D797-352B-4B3F-82C2-F11A24549FD5}" type="slidenum">
              <a:rPr lang="en-US" smtClean="0"/>
              <a:t>‹#›</a:t>
            </a:fld>
            <a:endParaRPr lang="en-US"/>
          </a:p>
        </p:txBody>
      </p:sp>
    </p:spTree>
    <p:extLst>
      <p:ext uri="{BB962C8B-B14F-4D97-AF65-F5344CB8AC3E}">
        <p14:creationId xmlns:p14="http://schemas.microsoft.com/office/powerpoint/2010/main" val="33358209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23901B3F-1A80-48F0-9181-99CD547781DA}"/>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endParaRPr lang="en-US"/>
          </a:p>
        </p:txBody>
      </p:sp>
      <p:sp>
        <p:nvSpPr>
          <p:cNvPr id="3" name="세로 텍스트 개체 틀 2">
            <a:extLst>
              <a:ext uri="{FF2B5EF4-FFF2-40B4-BE49-F238E27FC236}">
                <a16:creationId xmlns:a16="http://schemas.microsoft.com/office/drawing/2014/main" id="{A51BC14D-8936-4E8B-9CAE-14AFAB60FDB1}"/>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날짜 개체 틀 3">
            <a:extLst>
              <a:ext uri="{FF2B5EF4-FFF2-40B4-BE49-F238E27FC236}">
                <a16:creationId xmlns:a16="http://schemas.microsoft.com/office/drawing/2014/main" id="{8D096555-3603-4460-A818-8931226AFE09}"/>
              </a:ext>
            </a:extLst>
          </p:cNvPr>
          <p:cNvSpPr>
            <a:spLocks noGrp="1"/>
          </p:cNvSpPr>
          <p:nvPr>
            <p:ph type="dt" sz="half" idx="10"/>
          </p:nvPr>
        </p:nvSpPr>
        <p:spPr/>
        <p:txBody>
          <a:bodyPr/>
          <a:lstStyle/>
          <a:p>
            <a:fld id="{EC5ABFFC-53F7-4226-AC90-9C49B2C9BE6E}" type="datetimeFigureOut">
              <a:rPr lang="en-US" smtClean="0"/>
              <a:t>11/2/21</a:t>
            </a:fld>
            <a:endParaRPr lang="en-US"/>
          </a:p>
        </p:txBody>
      </p:sp>
      <p:sp>
        <p:nvSpPr>
          <p:cNvPr id="5" name="바닥글 개체 틀 4">
            <a:extLst>
              <a:ext uri="{FF2B5EF4-FFF2-40B4-BE49-F238E27FC236}">
                <a16:creationId xmlns:a16="http://schemas.microsoft.com/office/drawing/2014/main" id="{14C7A526-B283-419A-8F4A-3DA6AAF52C70}"/>
              </a:ext>
            </a:extLst>
          </p:cNvPr>
          <p:cNvSpPr>
            <a:spLocks noGrp="1"/>
          </p:cNvSpPr>
          <p:nvPr>
            <p:ph type="ftr" sz="quarter" idx="11"/>
          </p:nvPr>
        </p:nvSpPr>
        <p:spPr/>
        <p:txBody>
          <a:bodyPr/>
          <a:lstStyle/>
          <a:p>
            <a:endParaRPr lang="en-US"/>
          </a:p>
        </p:txBody>
      </p:sp>
      <p:sp>
        <p:nvSpPr>
          <p:cNvPr id="6" name="슬라이드 번호 개체 틀 5">
            <a:extLst>
              <a:ext uri="{FF2B5EF4-FFF2-40B4-BE49-F238E27FC236}">
                <a16:creationId xmlns:a16="http://schemas.microsoft.com/office/drawing/2014/main" id="{6917FEBE-4090-4467-B98A-20DE40D5DA13}"/>
              </a:ext>
            </a:extLst>
          </p:cNvPr>
          <p:cNvSpPr>
            <a:spLocks noGrp="1"/>
          </p:cNvSpPr>
          <p:nvPr>
            <p:ph type="sldNum" sz="quarter" idx="12"/>
          </p:nvPr>
        </p:nvSpPr>
        <p:spPr/>
        <p:txBody>
          <a:bodyPr/>
          <a:lstStyle/>
          <a:p>
            <a:fld id="{AD56D797-352B-4B3F-82C2-F11A24549FD5}" type="slidenum">
              <a:rPr lang="en-US" smtClean="0"/>
              <a:t>‹#›</a:t>
            </a:fld>
            <a:endParaRPr lang="en-US"/>
          </a:p>
        </p:txBody>
      </p:sp>
    </p:spTree>
    <p:extLst>
      <p:ext uri="{BB962C8B-B14F-4D97-AF65-F5344CB8AC3E}">
        <p14:creationId xmlns:p14="http://schemas.microsoft.com/office/powerpoint/2010/main" val="2096078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B001C20-ED5A-495A-A088-0B0F94C06A1E}"/>
              </a:ext>
            </a:extLst>
          </p:cNvPr>
          <p:cNvSpPr>
            <a:spLocks noGrp="1"/>
          </p:cNvSpPr>
          <p:nvPr>
            <p:ph type="title"/>
          </p:nvPr>
        </p:nvSpPr>
        <p:spPr/>
        <p:txBody>
          <a:bodyPr/>
          <a:lstStyle/>
          <a:p>
            <a:r>
              <a:rPr lang="ko-KR" altLang="en-US"/>
              <a:t>마스터 제목 스타일 편집</a:t>
            </a:r>
            <a:endParaRPr lang="en-US"/>
          </a:p>
        </p:txBody>
      </p:sp>
      <p:sp>
        <p:nvSpPr>
          <p:cNvPr id="3" name="내용 개체 틀 2">
            <a:extLst>
              <a:ext uri="{FF2B5EF4-FFF2-40B4-BE49-F238E27FC236}">
                <a16:creationId xmlns:a16="http://schemas.microsoft.com/office/drawing/2014/main" id="{5F6BAAC4-C97B-49DF-9D39-2D504CE99F44}"/>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날짜 개체 틀 3">
            <a:extLst>
              <a:ext uri="{FF2B5EF4-FFF2-40B4-BE49-F238E27FC236}">
                <a16:creationId xmlns:a16="http://schemas.microsoft.com/office/drawing/2014/main" id="{73298602-76F8-4562-9B87-061021818713}"/>
              </a:ext>
            </a:extLst>
          </p:cNvPr>
          <p:cNvSpPr>
            <a:spLocks noGrp="1"/>
          </p:cNvSpPr>
          <p:nvPr>
            <p:ph type="dt" sz="half" idx="10"/>
          </p:nvPr>
        </p:nvSpPr>
        <p:spPr/>
        <p:txBody>
          <a:bodyPr/>
          <a:lstStyle/>
          <a:p>
            <a:fld id="{EC5ABFFC-53F7-4226-AC90-9C49B2C9BE6E}" type="datetimeFigureOut">
              <a:rPr lang="en-US" smtClean="0"/>
              <a:t>11/2/21</a:t>
            </a:fld>
            <a:endParaRPr lang="en-US"/>
          </a:p>
        </p:txBody>
      </p:sp>
      <p:sp>
        <p:nvSpPr>
          <p:cNvPr id="5" name="바닥글 개체 틀 4">
            <a:extLst>
              <a:ext uri="{FF2B5EF4-FFF2-40B4-BE49-F238E27FC236}">
                <a16:creationId xmlns:a16="http://schemas.microsoft.com/office/drawing/2014/main" id="{403F0498-ABF8-4C83-9834-899B354AC427}"/>
              </a:ext>
            </a:extLst>
          </p:cNvPr>
          <p:cNvSpPr>
            <a:spLocks noGrp="1"/>
          </p:cNvSpPr>
          <p:nvPr>
            <p:ph type="ftr" sz="quarter" idx="11"/>
          </p:nvPr>
        </p:nvSpPr>
        <p:spPr/>
        <p:txBody>
          <a:bodyPr/>
          <a:lstStyle/>
          <a:p>
            <a:endParaRPr lang="en-US"/>
          </a:p>
        </p:txBody>
      </p:sp>
      <p:sp>
        <p:nvSpPr>
          <p:cNvPr id="6" name="슬라이드 번호 개체 틀 5">
            <a:extLst>
              <a:ext uri="{FF2B5EF4-FFF2-40B4-BE49-F238E27FC236}">
                <a16:creationId xmlns:a16="http://schemas.microsoft.com/office/drawing/2014/main" id="{A2BE4917-481B-4C83-8FD0-CA87BAE03653}"/>
              </a:ext>
            </a:extLst>
          </p:cNvPr>
          <p:cNvSpPr>
            <a:spLocks noGrp="1"/>
          </p:cNvSpPr>
          <p:nvPr>
            <p:ph type="sldNum" sz="quarter" idx="12"/>
          </p:nvPr>
        </p:nvSpPr>
        <p:spPr/>
        <p:txBody>
          <a:bodyPr/>
          <a:lstStyle/>
          <a:p>
            <a:fld id="{AD56D797-352B-4B3F-82C2-F11A24549FD5}" type="slidenum">
              <a:rPr lang="en-US" smtClean="0"/>
              <a:t>‹#›</a:t>
            </a:fld>
            <a:endParaRPr lang="en-US"/>
          </a:p>
        </p:txBody>
      </p:sp>
    </p:spTree>
    <p:extLst>
      <p:ext uri="{BB962C8B-B14F-4D97-AF65-F5344CB8AC3E}">
        <p14:creationId xmlns:p14="http://schemas.microsoft.com/office/powerpoint/2010/main" val="567696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6A2F518-00D7-49F5-B344-350138FD9C36}"/>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endParaRPr lang="en-US"/>
          </a:p>
        </p:txBody>
      </p:sp>
      <p:sp>
        <p:nvSpPr>
          <p:cNvPr id="3" name="텍스트 개체 틀 2">
            <a:extLst>
              <a:ext uri="{FF2B5EF4-FFF2-40B4-BE49-F238E27FC236}">
                <a16:creationId xmlns:a16="http://schemas.microsoft.com/office/drawing/2014/main" id="{07147062-7067-4D75-BDA4-A98BB77A78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DE0F8B8A-A4FE-4330-9E18-C95745E04A78}"/>
              </a:ext>
            </a:extLst>
          </p:cNvPr>
          <p:cNvSpPr>
            <a:spLocks noGrp="1"/>
          </p:cNvSpPr>
          <p:nvPr>
            <p:ph type="dt" sz="half" idx="10"/>
          </p:nvPr>
        </p:nvSpPr>
        <p:spPr/>
        <p:txBody>
          <a:bodyPr/>
          <a:lstStyle/>
          <a:p>
            <a:fld id="{EC5ABFFC-53F7-4226-AC90-9C49B2C9BE6E}" type="datetimeFigureOut">
              <a:rPr lang="en-US" smtClean="0"/>
              <a:t>11/2/21</a:t>
            </a:fld>
            <a:endParaRPr lang="en-US"/>
          </a:p>
        </p:txBody>
      </p:sp>
      <p:sp>
        <p:nvSpPr>
          <p:cNvPr id="5" name="바닥글 개체 틀 4">
            <a:extLst>
              <a:ext uri="{FF2B5EF4-FFF2-40B4-BE49-F238E27FC236}">
                <a16:creationId xmlns:a16="http://schemas.microsoft.com/office/drawing/2014/main" id="{431B1DEE-CA99-42F5-AB31-352366670FE0}"/>
              </a:ext>
            </a:extLst>
          </p:cNvPr>
          <p:cNvSpPr>
            <a:spLocks noGrp="1"/>
          </p:cNvSpPr>
          <p:nvPr>
            <p:ph type="ftr" sz="quarter" idx="11"/>
          </p:nvPr>
        </p:nvSpPr>
        <p:spPr/>
        <p:txBody>
          <a:bodyPr/>
          <a:lstStyle/>
          <a:p>
            <a:endParaRPr lang="en-US"/>
          </a:p>
        </p:txBody>
      </p:sp>
      <p:sp>
        <p:nvSpPr>
          <p:cNvPr id="6" name="슬라이드 번호 개체 틀 5">
            <a:extLst>
              <a:ext uri="{FF2B5EF4-FFF2-40B4-BE49-F238E27FC236}">
                <a16:creationId xmlns:a16="http://schemas.microsoft.com/office/drawing/2014/main" id="{67CD7790-0D37-40B6-AABC-DD74433FB0DC}"/>
              </a:ext>
            </a:extLst>
          </p:cNvPr>
          <p:cNvSpPr>
            <a:spLocks noGrp="1"/>
          </p:cNvSpPr>
          <p:nvPr>
            <p:ph type="sldNum" sz="quarter" idx="12"/>
          </p:nvPr>
        </p:nvSpPr>
        <p:spPr/>
        <p:txBody>
          <a:bodyPr/>
          <a:lstStyle/>
          <a:p>
            <a:fld id="{AD56D797-352B-4B3F-82C2-F11A24549FD5}" type="slidenum">
              <a:rPr lang="en-US" smtClean="0"/>
              <a:t>‹#›</a:t>
            </a:fld>
            <a:endParaRPr lang="en-US"/>
          </a:p>
        </p:txBody>
      </p:sp>
    </p:spTree>
    <p:extLst>
      <p:ext uri="{BB962C8B-B14F-4D97-AF65-F5344CB8AC3E}">
        <p14:creationId xmlns:p14="http://schemas.microsoft.com/office/powerpoint/2010/main" val="3920889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32CE9A9-BB36-4038-B291-1D47D9C850AA}"/>
              </a:ext>
            </a:extLst>
          </p:cNvPr>
          <p:cNvSpPr>
            <a:spLocks noGrp="1"/>
          </p:cNvSpPr>
          <p:nvPr>
            <p:ph type="title"/>
          </p:nvPr>
        </p:nvSpPr>
        <p:spPr/>
        <p:txBody>
          <a:bodyPr/>
          <a:lstStyle/>
          <a:p>
            <a:r>
              <a:rPr lang="ko-KR" altLang="en-US"/>
              <a:t>마스터 제목 스타일 편집</a:t>
            </a:r>
            <a:endParaRPr lang="en-US"/>
          </a:p>
        </p:txBody>
      </p:sp>
      <p:sp>
        <p:nvSpPr>
          <p:cNvPr id="3" name="내용 개체 틀 2">
            <a:extLst>
              <a:ext uri="{FF2B5EF4-FFF2-40B4-BE49-F238E27FC236}">
                <a16:creationId xmlns:a16="http://schemas.microsoft.com/office/drawing/2014/main" id="{B1F14E58-29AD-446E-AEEA-ABBE74995D69}"/>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내용 개체 틀 3">
            <a:extLst>
              <a:ext uri="{FF2B5EF4-FFF2-40B4-BE49-F238E27FC236}">
                <a16:creationId xmlns:a16="http://schemas.microsoft.com/office/drawing/2014/main" id="{B992C3AF-067E-4B3E-A5B0-49E2B6962DDE}"/>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날짜 개체 틀 4">
            <a:extLst>
              <a:ext uri="{FF2B5EF4-FFF2-40B4-BE49-F238E27FC236}">
                <a16:creationId xmlns:a16="http://schemas.microsoft.com/office/drawing/2014/main" id="{31DAD5E7-BADB-400D-852F-4EED9CCEE64A}"/>
              </a:ext>
            </a:extLst>
          </p:cNvPr>
          <p:cNvSpPr>
            <a:spLocks noGrp="1"/>
          </p:cNvSpPr>
          <p:nvPr>
            <p:ph type="dt" sz="half" idx="10"/>
          </p:nvPr>
        </p:nvSpPr>
        <p:spPr/>
        <p:txBody>
          <a:bodyPr/>
          <a:lstStyle/>
          <a:p>
            <a:fld id="{EC5ABFFC-53F7-4226-AC90-9C49B2C9BE6E}" type="datetimeFigureOut">
              <a:rPr lang="en-US" smtClean="0"/>
              <a:t>11/2/21</a:t>
            </a:fld>
            <a:endParaRPr lang="en-US"/>
          </a:p>
        </p:txBody>
      </p:sp>
      <p:sp>
        <p:nvSpPr>
          <p:cNvPr id="6" name="바닥글 개체 틀 5">
            <a:extLst>
              <a:ext uri="{FF2B5EF4-FFF2-40B4-BE49-F238E27FC236}">
                <a16:creationId xmlns:a16="http://schemas.microsoft.com/office/drawing/2014/main" id="{477C48D6-FB5C-4E9B-917C-7FDF129D13BB}"/>
              </a:ext>
            </a:extLst>
          </p:cNvPr>
          <p:cNvSpPr>
            <a:spLocks noGrp="1"/>
          </p:cNvSpPr>
          <p:nvPr>
            <p:ph type="ftr" sz="quarter" idx="11"/>
          </p:nvPr>
        </p:nvSpPr>
        <p:spPr/>
        <p:txBody>
          <a:bodyPr/>
          <a:lstStyle/>
          <a:p>
            <a:endParaRPr lang="en-US"/>
          </a:p>
        </p:txBody>
      </p:sp>
      <p:sp>
        <p:nvSpPr>
          <p:cNvPr id="7" name="슬라이드 번호 개체 틀 6">
            <a:extLst>
              <a:ext uri="{FF2B5EF4-FFF2-40B4-BE49-F238E27FC236}">
                <a16:creationId xmlns:a16="http://schemas.microsoft.com/office/drawing/2014/main" id="{A93D28D6-DB2A-4381-A042-3AFC2C6C325B}"/>
              </a:ext>
            </a:extLst>
          </p:cNvPr>
          <p:cNvSpPr>
            <a:spLocks noGrp="1"/>
          </p:cNvSpPr>
          <p:nvPr>
            <p:ph type="sldNum" sz="quarter" idx="12"/>
          </p:nvPr>
        </p:nvSpPr>
        <p:spPr/>
        <p:txBody>
          <a:bodyPr/>
          <a:lstStyle/>
          <a:p>
            <a:fld id="{AD56D797-352B-4B3F-82C2-F11A24549FD5}" type="slidenum">
              <a:rPr lang="en-US" smtClean="0"/>
              <a:t>‹#›</a:t>
            </a:fld>
            <a:endParaRPr lang="en-US"/>
          </a:p>
        </p:txBody>
      </p:sp>
    </p:spTree>
    <p:extLst>
      <p:ext uri="{BB962C8B-B14F-4D97-AF65-F5344CB8AC3E}">
        <p14:creationId xmlns:p14="http://schemas.microsoft.com/office/powerpoint/2010/main" val="3376101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0715EE7-8F23-44D3-A27A-04DECFCBA23C}"/>
              </a:ext>
            </a:extLst>
          </p:cNvPr>
          <p:cNvSpPr>
            <a:spLocks noGrp="1"/>
          </p:cNvSpPr>
          <p:nvPr>
            <p:ph type="title"/>
          </p:nvPr>
        </p:nvSpPr>
        <p:spPr>
          <a:xfrm>
            <a:off x="839788" y="365125"/>
            <a:ext cx="10515600" cy="1325563"/>
          </a:xfrm>
        </p:spPr>
        <p:txBody>
          <a:bodyPr/>
          <a:lstStyle/>
          <a:p>
            <a:r>
              <a:rPr lang="ko-KR" altLang="en-US"/>
              <a:t>마스터 제목 스타일 편집</a:t>
            </a:r>
            <a:endParaRPr lang="en-US"/>
          </a:p>
        </p:txBody>
      </p:sp>
      <p:sp>
        <p:nvSpPr>
          <p:cNvPr id="3" name="텍스트 개체 틀 2">
            <a:extLst>
              <a:ext uri="{FF2B5EF4-FFF2-40B4-BE49-F238E27FC236}">
                <a16:creationId xmlns:a16="http://schemas.microsoft.com/office/drawing/2014/main" id="{9C631C5F-BEE7-48F4-B728-E26740CA51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63808F56-EF02-4451-805A-6E7F41D6BC84}"/>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5" name="텍스트 개체 틀 4">
            <a:extLst>
              <a:ext uri="{FF2B5EF4-FFF2-40B4-BE49-F238E27FC236}">
                <a16:creationId xmlns:a16="http://schemas.microsoft.com/office/drawing/2014/main" id="{025C1017-5C33-4E23-B1FD-5BE42E742E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A2F83E30-4174-4CE8-BA49-94758E15D9FC}"/>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7" name="날짜 개체 틀 6">
            <a:extLst>
              <a:ext uri="{FF2B5EF4-FFF2-40B4-BE49-F238E27FC236}">
                <a16:creationId xmlns:a16="http://schemas.microsoft.com/office/drawing/2014/main" id="{AF5BB044-53D0-4009-90AE-32BDD510A5F5}"/>
              </a:ext>
            </a:extLst>
          </p:cNvPr>
          <p:cNvSpPr>
            <a:spLocks noGrp="1"/>
          </p:cNvSpPr>
          <p:nvPr>
            <p:ph type="dt" sz="half" idx="10"/>
          </p:nvPr>
        </p:nvSpPr>
        <p:spPr/>
        <p:txBody>
          <a:bodyPr/>
          <a:lstStyle/>
          <a:p>
            <a:fld id="{EC5ABFFC-53F7-4226-AC90-9C49B2C9BE6E}" type="datetimeFigureOut">
              <a:rPr lang="en-US" smtClean="0"/>
              <a:t>11/2/21</a:t>
            </a:fld>
            <a:endParaRPr lang="en-US"/>
          </a:p>
        </p:txBody>
      </p:sp>
      <p:sp>
        <p:nvSpPr>
          <p:cNvPr id="8" name="바닥글 개체 틀 7">
            <a:extLst>
              <a:ext uri="{FF2B5EF4-FFF2-40B4-BE49-F238E27FC236}">
                <a16:creationId xmlns:a16="http://schemas.microsoft.com/office/drawing/2014/main" id="{EB83FFA0-28AA-41FC-B2C7-CC9FCD9DAD1E}"/>
              </a:ext>
            </a:extLst>
          </p:cNvPr>
          <p:cNvSpPr>
            <a:spLocks noGrp="1"/>
          </p:cNvSpPr>
          <p:nvPr>
            <p:ph type="ftr" sz="quarter" idx="11"/>
          </p:nvPr>
        </p:nvSpPr>
        <p:spPr/>
        <p:txBody>
          <a:bodyPr/>
          <a:lstStyle/>
          <a:p>
            <a:endParaRPr lang="en-US"/>
          </a:p>
        </p:txBody>
      </p:sp>
      <p:sp>
        <p:nvSpPr>
          <p:cNvPr id="9" name="슬라이드 번호 개체 틀 8">
            <a:extLst>
              <a:ext uri="{FF2B5EF4-FFF2-40B4-BE49-F238E27FC236}">
                <a16:creationId xmlns:a16="http://schemas.microsoft.com/office/drawing/2014/main" id="{28C18039-5CAA-4520-ABFA-0F0305EE0D7E}"/>
              </a:ext>
            </a:extLst>
          </p:cNvPr>
          <p:cNvSpPr>
            <a:spLocks noGrp="1"/>
          </p:cNvSpPr>
          <p:nvPr>
            <p:ph type="sldNum" sz="quarter" idx="12"/>
          </p:nvPr>
        </p:nvSpPr>
        <p:spPr/>
        <p:txBody>
          <a:bodyPr/>
          <a:lstStyle/>
          <a:p>
            <a:fld id="{AD56D797-352B-4B3F-82C2-F11A24549FD5}" type="slidenum">
              <a:rPr lang="en-US" smtClean="0"/>
              <a:t>‹#›</a:t>
            </a:fld>
            <a:endParaRPr lang="en-US"/>
          </a:p>
        </p:txBody>
      </p:sp>
    </p:spTree>
    <p:extLst>
      <p:ext uri="{BB962C8B-B14F-4D97-AF65-F5344CB8AC3E}">
        <p14:creationId xmlns:p14="http://schemas.microsoft.com/office/powerpoint/2010/main" val="2271277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C2E823A-0ACA-40F7-9BEE-C3DB85B2A16B}"/>
              </a:ext>
            </a:extLst>
          </p:cNvPr>
          <p:cNvSpPr>
            <a:spLocks noGrp="1"/>
          </p:cNvSpPr>
          <p:nvPr>
            <p:ph type="title"/>
          </p:nvPr>
        </p:nvSpPr>
        <p:spPr/>
        <p:txBody>
          <a:bodyPr/>
          <a:lstStyle/>
          <a:p>
            <a:r>
              <a:rPr lang="ko-KR" altLang="en-US"/>
              <a:t>마스터 제목 스타일 편집</a:t>
            </a:r>
            <a:endParaRPr lang="en-US"/>
          </a:p>
        </p:txBody>
      </p:sp>
      <p:sp>
        <p:nvSpPr>
          <p:cNvPr id="3" name="날짜 개체 틀 2">
            <a:extLst>
              <a:ext uri="{FF2B5EF4-FFF2-40B4-BE49-F238E27FC236}">
                <a16:creationId xmlns:a16="http://schemas.microsoft.com/office/drawing/2014/main" id="{BDD56C7E-33E3-4E03-88D3-D107EF28B5D6}"/>
              </a:ext>
            </a:extLst>
          </p:cNvPr>
          <p:cNvSpPr>
            <a:spLocks noGrp="1"/>
          </p:cNvSpPr>
          <p:nvPr>
            <p:ph type="dt" sz="half" idx="10"/>
          </p:nvPr>
        </p:nvSpPr>
        <p:spPr/>
        <p:txBody>
          <a:bodyPr/>
          <a:lstStyle/>
          <a:p>
            <a:fld id="{EC5ABFFC-53F7-4226-AC90-9C49B2C9BE6E}" type="datetimeFigureOut">
              <a:rPr lang="en-US" smtClean="0"/>
              <a:t>11/2/21</a:t>
            </a:fld>
            <a:endParaRPr lang="en-US"/>
          </a:p>
        </p:txBody>
      </p:sp>
      <p:sp>
        <p:nvSpPr>
          <p:cNvPr id="4" name="바닥글 개체 틀 3">
            <a:extLst>
              <a:ext uri="{FF2B5EF4-FFF2-40B4-BE49-F238E27FC236}">
                <a16:creationId xmlns:a16="http://schemas.microsoft.com/office/drawing/2014/main" id="{71B2407F-2EFD-4B78-9860-02912CF16CB4}"/>
              </a:ext>
            </a:extLst>
          </p:cNvPr>
          <p:cNvSpPr>
            <a:spLocks noGrp="1"/>
          </p:cNvSpPr>
          <p:nvPr>
            <p:ph type="ftr" sz="quarter" idx="11"/>
          </p:nvPr>
        </p:nvSpPr>
        <p:spPr/>
        <p:txBody>
          <a:bodyPr/>
          <a:lstStyle/>
          <a:p>
            <a:endParaRPr lang="en-US"/>
          </a:p>
        </p:txBody>
      </p:sp>
      <p:sp>
        <p:nvSpPr>
          <p:cNvPr id="5" name="슬라이드 번호 개체 틀 4">
            <a:extLst>
              <a:ext uri="{FF2B5EF4-FFF2-40B4-BE49-F238E27FC236}">
                <a16:creationId xmlns:a16="http://schemas.microsoft.com/office/drawing/2014/main" id="{4152C8B5-92A9-4FFB-B703-44BDB1655528}"/>
              </a:ext>
            </a:extLst>
          </p:cNvPr>
          <p:cNvSpPr>
            <a:spLocks noGrp="1"/>
          </p:cNvSpPr>
          <p:nvPr>
            <p:ph type="sldNum" sz="quarter" idx="12"/>
          </p:nvPr>
        </p:nvSpPr>
        <p:spPr/>
        <p:txBody>
          <a:bodyPr/>
          <a:lstStyle/>
          <a:p>
            <a:fld id="{AD56D797-352B-4B3F-82C2-F11A24549FD5}" type="slidenum">
              <a:rPr lang="en-US" smtClean="0"/>
              <a:t>‹#›</a:t>
            </a:fld>
            <a:endParaRPr lang="en-US"/>
          </a:p>
        </p:txBody>
      </p:sp>
    </p:spTree>
    <p:extLst>
      <p:ext uri="{BB962C8B-B14F-4D97-AF65-F5344CB8AC3E}">
        <p14:creationId xmlns:p14="http://schemas.microsoft.com/office/powerpoint/2010/main" val="1535418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146A3BD8-21FC-4B51-B535-F53B10EAD042}"/>
              </a:ext>
            </a:extLst>
          </p:cNvPr>
          <p:cNvSpPr>
            <a:spLocks noGrp="1"/>
          </p:cNvSpPr>
          <p:nvPr>
            <p:ph type="dt" sz="half" idx="10"/>
          </p:nvPr>
        </p:nvSpPr>
        <p:spPr/>
        <p:txBody>
          <a:bodyPr/>
          <a:lstStyle/>
          <a:p>
            <a:fld id="{EC5ABFFC-53F7-4226-AC90-9C49B2C9BE6E}" type="datetimeFigureOut">
              <a:rPr lang="en-US" smtClean="0"/>
              <a:t>11/2/21</a:t>
            </a:fld>
            <a:endParaRPr lang="en-US"/>
          </a:p>
        </p:txBody>
      </p:sp>
      <p:sp>
        <p:nvSpPr>
          <p:cNvPr id="3" name="바닥글 개체 틀 2">
            <a:extLst>
              <a:ext uri="{FF2B5EF4-FFF2-40B4-BE49-F238E27FC236}">
                <a16:creationId xmlns:a16="http://schemas.microsoft.com/office/drawing/2014/main" id="{B2252DD3-334F-4B62-A45F-915CF8889E02}"/>
              </a:ext>
            </a:extLst>
          </p:cNvPr>
          <p:cNvSpPr>
            <a:spLocks noGrp="1"/>
          </p:cNvSpPr>
          <p:nvPr>
            <p:ph type="ftr" sz="quarter" idx="11"/>
          </p:nvPr>
        </p:nvSpPr>
        <p:spPr/>
        <p:txBody>
          <a:bodyPr/>
          <a:lstStyle/>
          <a:p>
            <a:endParaRPr lang="en-US"/>
          </a:p>
        </p:txBody>
      </p:sp>
      <p:sp>
        <p:nvSpPr>
          <p:cNvPr id="4" name="슬라이드 번호 개체 틀 3">
            <a:extLst>
              <a:ext uri="{FF2B5EF4-FFF2-40B4-BE49-F238E27FC236}">
                <a16:creationId xmlns:a16="http://schemas.microsoft.com/office/drawing/2014/main" id="{B16D98BE-1C9D-4D6D-A911-5C058905CB1E}"/>
              </a:ext>
            </a:extLst>
          </p:cNvPr>
          <p:cNvSpPr>
            <a:spLocks noGrp="1"/>
          </p:cNvSpPr>
          <p:nvPr>
            <p:ph type="sldNum" sz="quarter" idx="12"/>
          </p:nvPr>
        </p:nvSpPr>
        <p:spPr/>
        <p:txBody>
          <a:bodyPr/>
          <a:lstStyle/>
          <a:p>
            <a:fld id="{AD56D797-352B-4B3F-82C2-F11A24549FD5}" type="slidenum">
              <a:rPr lang="en-US" smtClean="0"/>
              <a:t>‹#›</a:t>
            </a:fld>
            <a:endParaRPr lang="en-US"/>
          </a:p>
        </p:txBody>
      </p:sp>
    </p:spTree>
    <p:extLst>
      <p:ext uri="{BB962C8B-B14F-4D97-AF65-F5344CB8AC3E}">
        <p14:creationId xmlns:p14="http://schemas.microsoft.com/office/powerpoint/2010/main" val="358648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C664141-8AAB-4D04-8D47-90145FD8AE58}"/>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a:p>
        </p:txBody>
      </p:sp>
      <p:sp>
        <p:nvSpPr>
          <p:cNvPr id="3" name="내용 개체 틀 2">
            <a:extLst>
              <a:ext uri="{FF2B5EF4-FFF2-40B4-BE49-F238E27FC236}">
                <a16:creationId xmlns:a16="http://schemas.microsoft.com/office/drawing/2014/main" id="{FB20B562-EA32-4BB7-AB6B-C57127F36F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텍스트 개체 틀 3">
            <a:extLst>
              <a:ext uri="{FF2B5EF4-FFF2-40B4-BE49-F238E27FC236}">
                <a16:creationId xmlns:a16="http://schemas.microsoft.com/office/drawing/2014/main" id="{68F043B7-1E92-499A-9477-170A20003A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EA0494E7-5A0F-40BC-BF30-1A003365EDE7}"/>
              </a:ext>
            </a:extLst>
          </p:cNvPr>
          <p:cNvSpPr>
            <a:spLocks noGrp="1"/>
          </p:cNvSpPr>
          <p:nvPr>
            <p:ph type="dt" sz="half" idx="10"/>
          </p:nvPr>
        </p:nvSpPr>
        <p:spPr/>
        <p:txBody>
          <a:bodyPr/>
          <a:lstStyle/>
          <a:p>
            <a:fld id="{EC5ABFFC-53F7-4226-AC90-9C49B2C9BE6E}" type="datetimeFigureOut">
              <a:rPr lang="en-US" smtClean="0"/>
              <a:t>11/2/21</a:t>
            </a:fld>
            <a:endParaRPr lang="en-US"/>
          </a:p>
        </p:txBody>
      </p:sp>
      <p:sp>
        <p:nvSpPr>
          <p:cNvPr id="6" name="바닥글 개체 틀 5">
            <a:extLst>
              <a:ext uri="{FF2B5EF4-FFF2-40B4-BE49-F238E27FC236}">
                <a16:creationId xmlns:a16="http://schemas.microsoft.com/office/drawing/2014/main" id="{D8572E46-F506-4CFF-A830-2266BD1734E4}"/>
              </a:ext>
            </a:extLst>
          </p:cNvPr>
          <p:cNvSpPr>
            <a:spLocks noGrp="1"/>
          </p:cNvSpPr>
          <p:nvPr>
            <p:ph type="ftr" sz="quarter" idx="11"/>
          </p:nvPr>
        </p:nvSpPr>
        <p:spPr/>
        <p:txBody>
          <a:bodyPr/>
          <a:lstStyle/>
          <a:p>
            <a:endParaRPr lang="en-US"/>
          </a:p>
        </p:txBody>
      </p:sp>
      <p:sp>
        <p:nvSpPr>
          <p:cNvPr id="7" name="슬라이드 번호 개체 틀 6">
            <a:extLst>
              <a:ext uri="{FF2B5EF4-FFF2-40B4-BE49-F238E27FC236}">
                <a16:creationId xmlns:a16="http://schemas.microsoft.com/office/drawing/2014/main" id="{DBA1C701-D3EE-4C68-B531-CACE244DF730}"/>
              </a:ext>
            </a:extLst>
          </p:cNvPr>
          <p:cNvSpPr>
            <a:spLocks noGrp="1"/>
          </p:cNvSpPr>
          <p:nvPr>
            <p:ph type="sldNum" sz="quarter" idx="12"/>
          </p:nvPr>
        </p:nvSpPr>
        <p:spPr/>
        <p:txBody>
          <a:bodyPr/>
          <a:lstStyle/>
          <a:p>
            <a:fld id="{AD56D797-352B-4B3F-82C2-F11A24549FD5}" type="slidenum">
              <a:rPr lang="en-US" smtClean="0"/>
              <a:t>‹#›</a:t>
            </a:fld>
            <a:endParaRPr lang="en-US"/>
          </a:p>
        </p:txBody>
      </p:sp>
    </p:spTree>
    <p:extLst>
      <p:ext uri="{BB962C8B-B14F-4D97-AF65-F5344CB8AC3E}">
        <p14:creationId xmlns:p14="http://schemas.microsoft.com/office/powerpoint/2010/main" val="1558718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3E6147E-DCB7-466A-9B29-DC4B4385DA07}"/>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a:p>
        </p:txBody>
      </p:sp>
      <p:sp>
        <p:nvSpPr>
          <p:cNvPr id="3" name="그림 개체 틀 2">
            <a:extLst>
              <a:ext uri="{FF2B5EF4-FFF2-40B4-BE49-F238E27FC236}">
                <a16:creationId xmlns:a16="http://schemas.microsoft.com/office/drawing/2014/main" id="{677E19BA-918D-485F-8F5C-5E3DB23BF7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텍스트 개체 틀 3">
            <a:extLst>
              <a:ext uri="{FF2B5EF4-FFF2-40B4-BE49-F238E27FC236}">
                <a16:creationId xmlns:a16="http://schemas.microsoft.com/office/drawing/2014/main" id="{53750864-0B04-4ECA-8F18-1FB842428B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6E2688AD-753D-4650-BC71-B4368BB90324}"/>
              </a:ext>
            </a:extLst>
          </p:cNvPr>
          <p:cNvSpPr>
            <a:spLocks noGrp="1"/>
          </p:cNvSpPr>
          <p:nvPr>
            <p:ph type="dt" sz="half" idx="10"/>
          </p:nvPr>
        </p:nvSpPr>
        <p:spPr/>
        <p:txBody>
          <a:bodyPr/>
          <a:lstStyle/>
          <a:p>
            <a:fld id="{EC5ABFFC-53F7-4226-AC90-9C49B2C9BE6E}" type="datetimeFigureOut">
              <a:rPr lang="en-US" smtClean="0"/>
              <a:t>11/2/21</a:t>
            </a:fld>
            <a:endParaRPr lang="en-US"/>
          </a:p>
        </p:txBody>
      </p:sp>
      <p:sp>
        <p:nvSpPr>
          <p:cNvPr id="6" name="바닥글 개체 틀 5">
            <a:extLst>
              <a:ext uri="{FF2B5EF4-FFF2-40B4-BE49-F238E27FC236}">
                <a16:creationId xmlns:a16="http://schemas.microsoft.com/office/drawing/2014/main" id="{AF556C65-9D7F-4DDB-8225-87CFDC5515FF}"/>
              </a:ext>
            </a:extLst>
          </p:cNvPr>
          <p:cNvSpPr>
            <a:spLocks noGrp="1"/>
          </p:cNvSpPr>
          <p:nvPr>
            <p:ph type="ftr" sz="quarter" idx="11"/>
          </p:nvPr>
        </p:nvSpPr>
        <p:spPr/>
        <p:txBody>
          <a:bodyPr/>
          <a:lstStyle/>
          <a:p>
            <a:endParaRPr lang="en-US"/>
          </a:p>
        </p:txBody>
      </p:sp>
      <p:sp>
        <p:nvSpPr>
          <p:cNvPr id="7" name="슬라이드 번호 개체 틀 6">
            <a:extLst>
              <a:ext uri="{FF2B5EF4-FFF2-40B4-BE49-F238E27FC236}">
                <a16:creationId xmlns:a16="http://schemas.microsoft.com/office/drawing/2014/main" id="{AD0DD651-BB00-474D-803E-0D7E0749FB87}"/>
              </a:ext>
            </a:extLst>
          </p:cNvPr>
          <p:cNvSpPr>
            <a:spLocks noGrp="1"/>
          </p:cNvSpPr>
          <p:nvPr>
            <p:ph type="sldNum" sz="quarter" idx="12"/>
          </p:nvPr>
        </p:nvSpPr>
        <p:spPr/>
        <p:txBody>
          <a:bodyPr/>
          <a:lstStyle/>
          <a:p>
            <a:fld id="{AD56D797-352B-4B3F-82C2-F11A24549FD5}" type="slidenum">
              <a:rPr lang="en-US" smtClean="0"/>
              <a:t>‹#›</a:t>
            </a:fld>
            <a:endParaRPr lang="en-US"/>
          </a:p>
        </p:txBody>
      </p:sp>
    </p:spTree>
    <p:extLst>
      <p:ext uri="{BB962C8B-B14F-4D97-AF65-F5344CB8AC3E}">
        <p14:creationId xmlns:p14="http://schemas.microsoft.com/office/powerpoint/2010/main" val="37506052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88E43D17-BC59-406F-AB41-CD9EA815C1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endParaRPr lang="en-US"/>
          </a:p>
        </p:txBody>
      </p:sp>
      <p:sp>
        <p:nvSpPr>
          <p:cNvPr id="3" name="텍스트 개체 틀 2">
            <a:extLst>
              <a:ext uri="{FF2B5EF4-FFF2-40B4-BE49-F238E27FC236}">
                <a16:creationId xmlns:a16="http://schemas.microsoft.com/office/drawing/2014/main" id="{1A94599E-1919-4FFD-A1DC-D729912DED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a:p>
        </p:txBody>
      </p:sp>
      <p:sp>
        <p:nvSpPr>
          <p:cNvPr id="4" name="날짜 개체 틀 3">
            <a:extLst>
              <a:ext uri="{FF2B5EF4-FFF2-40B4-BE49-F238E27FC236}">
                <a16:creationId xmlns:a16="http://schemas.microsoft.com/office/drawing/2014/main" id="{52EFE7D7-D223-4559-BD0A-150D9CB52B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5ABFFC-53F7-4226-AC90-9C49B2C9BE6E}" type="datetimeFigureOut">
              <a:rPr lang="en-US" smtClean="0"/>
              <a:t>11/2/21</a:t>
            </a:fld>
            <a:endParaRPr lang="en-US"/>
          </a:p>
        </p:txBody>
      </p:sp>
      <p:sp>
        <p:nvSpPr>
          <p:cNvPr id="5" name="바닥글 개체 틀 4">
            <a:extLst>
              <a:ext uri="{FF2B5EF4-FFF2-40B4-BE49-F238E27FC236}">
                <a16:creationId xmlns:a16="http://schemas.microsoft.com/office/drawing/2014/main" id="{9FC7236B-3A57-4C77-82EE-921B70161E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슬라이드 번호 개체 틀 5">
            <a:extLst>
              <a:ext uri="{FF2B5EF4-FFF2-40B4-BE49-F238E27FC236}">
                <a16:creationId xmlns:a16="http://schemas.microsoft.com/office/drawing/2014/main" id="{B6DD4FBC-83BB-43F9-AFC5-F567E88695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56D797-352B-4B3F-82C2-F11A24549FD5}" type="slidenum">
              <a:rPr lang="en-US" smtClean="0"/>
              <a:t>‹#›</a:t>
            </a:fld>
            <a:endParaRPr lang="en-US"/>
          </a:p>
        </p:txBody>
      </p:sp>
    </p:spTree>
    <p:extLst>
      <p:ext uri="{BB962C8B-B14F-4D97-AF65-F5344CB8AC3E}">
        <p14:creationId xmlns:p14="http://schemas.microsoft.com/office/powerpoint/2010/main" val="23775822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DC09C66-4D76-4DE3-B82B-A8150E8D93A7}"/>
              </a:ext>
            </a:extLst>
          </p:cNvPr>
          <p:cNvSpPr>
            <a:spLocks noGrp="1"/>
          </p:cNvSpPr>
          <p:nvPr>
            <p:ph type="ctrTitle"/>
          </p:nvPr>
        </p:nvSpPr>
        <p:spPr/>
        <p:txBody>
          <a:bodyPr/>
          <a:lstStyle/>
          <a:p>
            <a:endParaRPr lang="en-US" dirty="0"/>
          </a:p>
        </p:txBody>
      </p:sp>
      <p:sp>
        <p:nvSpPr>
          <p:cNvPr id="3" name="부제목 2">
            <a:extLst>
              <a:ext uri="{FF2B5EF4-FFF2-40B4-BE49-F238E27FC236}">
                <a16:creationId xmlns:a16="http://schemas.microsoft.com/office/drawing/2014/main" id="{072D170E-9E69-41BB-9310-ECF0265F9216}"/>
              </a:ext>
            </a:extLst>
          </p:cNvPr>
          <p:cNvSpPr>
            <a:spLocks noGrp="1"/>
          </p:cNvSpPr>
          <p:nvPr>
            <p:ph type="subTitle" idx="1"/>
          </p:nvPr>
        </p:nvSpPr>
        <p:spPr/>
        <p:txBody>
          <a:bodyPr/>
          <a:lstStyle/>
          <a:p>
            <a:r>
              <a:rPr lang="en-US" dirty="0"/>
              <a:t>https://vimeo.com/438656939/bf2ab9a842</a:t>
            </a:r>
          </a:p>
        </p:txBody>
      </p:sp>
    </p:spTree>
    <p:extLst>
      <p:ext uri="{BB962C8B-B14F-4D97-AF65-F5344CB8AC3E}">
        <p14:creationId xmlns:p14="http://schemas.microsoft.com/office/powerpoint/2010/main" val="3471495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0B3ACA5-B016-447E-A1F8-B53D8B700E23}"/>
              </a:ext>
            </a:extLst>
          </p:cNvPr>
          <p:cNvSpPr>
            <a:spLocks noGrp="1"/>
          </p:cNvSpPr>
          <p:nvPr>
            <p:ph type="ctrTitle"/>
          </p:nvPr>
        </p:nvSpPr>
        <p:spPr/>
        <p:txBody>
          <a:bodyPr/>
          <a:lstStyle/>
          <a:p>
            <a:r>
              <a:rPr lang="en-US" dirty="0"/>
              <a:t>Flattening</a:t>
            </a:r>
          </a:p>
        </p:txBody>
      </p:sp>
      <p:sp>
        <p:nvSpPr>
          <p:cNvPr id="3" name="부제목 2">
            <a:extLst>
              <a:ext uri="{FF2B5EF4-FFF2-40B4-BE49-F238E27FC236}">
                <a16:creationId xmlns:a16="http://schemas.microsoft.com/office/drawing/2014/main" id="{C7FB8A1D-70D8-4DDE-8F16-45C654C3C8AF}"/>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343456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F3FDC9A-5EC7-4D35-BD1A-E4497609D18F}"/>
              </a:ext>
            </a:extLst>
          </p:cNvPr>
          <p:cNvSpPr>
            <a:spLocks noGrp="1"/>
          </p:cNvSpPr>
          <p:nvPr>
            <p:ph type="title"/>
          </p:nvPr>
        </p:nvSpPr>
        <p:spPr/>
        <p:txBody>
          <a:bodyPr/>
          <a:lstStyle/>
          <a:p>
            <a:endParaRPr lang="en-US"/>
          </a:p>
        </p:txBody>
      </p:sp>
      <p:sp>
        <p:nvSpPr>
          <p:cNvPr id="3" name="내용 개체 틀 2">
            <a:extLst>
              <a:ext uri="{FF2B5EF4-FFF2-40B4-BE49-F238E27FC236}">
                <a16:creationId xmlns:a16="http://schemas.microsoft.com/office/drawing/2014/main" id="{3184F6EC-77E0-44AD-B647-3DE50AAB9E97}"/>
              </a:ext>
            </a:extLst>
          </p:cNvPr>
          <p:cNvSpPr>
            <a:spLocks noGrp="1"/>
          </p:cNvSpPr>
          <p:nvPr>
            <p:ph idx="1"/>
          </p:nvPr>
        </p:nvSpPr>
        <p:spPr/>
        <p:txBody>
          <a:bodyPr>
            <a:normAutofit fontScale="92500" lnSpcReduction="20000"/>
          </a:bodyPr>
          <a:lstStyle/>
          <a:p>
            <a:r>
              <a:rPr lang="en-US" dirty="0"/>
              <a:t>Using #8 metal (smaller number, large diameter),  put the capsule into the hole with the welded side to the top.</a:t>
            </a:r>
          </a:p>
          <a:p>
            <a:r>
              <a:rPr lang="en-US" dirty="0"/>
              <a:t>With the blank metal rounded edge, makes edge not to be pointy. Cause it can be ripped when they extruded.</a:t>
            </a:r>
          </a:p>
          <a:p>
            <a:r>
              <a:rPr lang="en-US" dirty="0"/>
              <a:t>Once you adjust the edges, push an edge one by one, little by little with the press.</a:t>
            </a:r>
          </a:p>
          <a:p>
            <a:r>
              <a:rPr lang="en-US" dirty="0"/>
              <a:t>When you done with the #8 metal, do it again with the #9.</a:t>
            </a:r>
          </a:p>
          <a:p>
            <a:r>
              <a:rPr lang="en-US" dirty="0"/>
              <a:t>Then put a blank metal into the hole and put the capsule with the welded side to the bottom holding by round edge blank metal.</a:t>
            </a:r>
          </a:p>
          <a:p>
            <a:r>
              <a:rPr lang="en-US" dirty="0"/>
              <a:t>Then push hard and you can feel a little bit compressed.</a:t>
            </a:r>
          </a:p>
          <a:p>
            <a:r>
              <a:rPr lang="en-US" dirty="0"/>
              <a:t>If something is </a:t>
            </a:r>
            <a:r>
              <a:rPr lang="en-US" dirty="0" err="1"/>
              <a:t>stucked</a:t>
            </a:r>
            <a:r>
              <a:rPr lang="en-US" dirty="0"/>
              <a:t>, hit the stick gently with the hammer.</a:t>
            </a:r>
          </a:p>
          <a:p>
            <a:r>
              <a:rPr lang="en-US" dirty="0"/>
              <a:t>Check the flattened side and repeat press until enough flattened.</a:t>
            </a:r>
          </a:p>
        </p:txBody>
      </p:sp>
    </p:spTree>
    <p:extLst>
      <p:ext uri="{BB962C8B-B14F-4D97-AF65-F5344CB8AC3E}">
        <p14:creationId xmlns:p14="http://schemas.microsoft.com/office/powerpoint/2010/main" val="760416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0B3ACA5-B016-447E-A1F8-B53D8B700E23}"/>
              </a:ext>
            </a:extLst>
          </p:cNvPr>
          <p:cNvSpPr>
            <a:spLocks noGrp="1"/>
          </p:cNvSpPr>
          <p:nvPr>
            <p:ph type="ctrTitle"/>
          </p:nvPr>
        </p:nvSpPr>
        <p:spPr/>
        <p:txBody>
          <a:bodyPr/>
          <a:lstStyle/>
          <a:p>
            <a:r>
              <a:rPr lang="en-US" dirty="0"/>
              <a:t>Making a sleeve</a:t>
            </a:r>
          </a:p>
        </p:txBody>
      </p:sp>
      <p:sp>
        <p:nvSpPr>
          <p:cNvPr id="3" name="부제목 2">
            <a:extLst>
              <a:ext uri="{FF2B5EF4-FFF2-40B4-BE49-F238E27FC236}">
                <a16:creationId xmlns:a16="http://schemas.microsoft.com/office/drawing/2014/main" id="{C7FB8A1D-70D8-4DDE-8F16-45C654C3C8AF}"/>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9940587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C9B12B1-9268-46EA-8FC9-2FF43806C308}"/>
              </a:ext>
            </a:extLst>
          </p:cNvPr>
          <p:cNvSpPr>
            <a:spLocks noGrp="1"/>
          </p:cNvSpPr>
          <p:nvPr>
            <p:ph type="title"/>
          </p:nvPr>
        </p:nvSpPr>
        <p:spPr/>
        <p:txBody>
          <a:bodyPr/>
          <a:lstStyle/>
          <a:p>
            <a:endParaRPr lang="en-US"/>
          </a:p>
        </p:txBody>
      </p:sp>
      <p:sp>
        <p:nvSpPr>
          <p:cNvPr id="3" name="내용 개체 틀 2">
            <a:extLst>
              <a:ext uri="{FF2B5EF4-FFF2-40B4-BE49-F238E27FC236}">
                <a16:creationId xmlns:a16="http://schemas.microsoft.com/office/drawing/2014/main" id="{5E4454F3-2293-4DAD-82B2-FAC32BD09717}"/>
              </a:ext>
            </a:extLst>
          </p:cNvPr>
          <p:cNvSpPr>
            <a:spLocks noGrp="1"/>
          </p:cNvSpPr>
          <p:nvPr>
            <p:ph idx="1"/>
          </p:nvPr>
        </p:nvSpPr>
        <p:spPr/>
        <p:txBody>
          <a:bodyPr>
            <a:normAutofit fontScale="55000" lnSpcReduction="20000"/>
          </a:bodyPr>
          <a:lstStyle/>
          <a:p>
            <a:r>
              <a:rPr lang="en-US" dirty="0"/>
              <a:t>Turn on the oven and increase temperature to around 400 with the output button (Lower than target temperature to adjust oven and then increase temperature step by step). </a:t>
            </a:r>
          </a:p>
          <a:p>
            <a:endParaRPr lang="en-US" dirty="0"/>
          </a:p>
          <a:p>
            <a:r>
              <a:rPr lang="en-US" dirty="0"/>
              <a:t>Clean the metal hole with the brush. Make sure there is no dirt inside.</a:t>
            </a:r>
          </a:p>
          <a:p>
            <a:r>
              <a:rPr lang="en-US" dirty="0"/>
              <a:t>Check the recipe for your sleeve, weigh and prepare it. Black toner is a bond and make sure not to over the recipe amount.</a:t>
            </a:r>
          </a:p>
          <a:p>
            <a:pPr marL="0" indent="0">
              <a:buNone/>
            </a:pPr>
            <a:r>
              <a:rPr lang="en-US" dirty="0"/>
              <a:t>- For CaF2 sleeve: CaF2 (5.75g) / BN (0.25g) / toner (0.15g) / 700C 25 min</a:t>
            </a:r>
          </a:p>
          <a:p>
            <a:r>
              <a:rPr lang="en-US" dirty="0" err="1"/>
              <a:t>Spary</a:t>
            </a:r>
            <a:r>
              <a:rPr lang="en-US" dirty="0"/>
              <a:t> the lubricant inside the hole and set the metals with funnel. Put the mandrel inside the metal and put the stick as a guide and pour the ingredients.</a:t>
            </a:r>
          </a:p>
          <a:p>
            <a:endParaRPr lang="en-US" dirty="0"/>
          </a:p>
          <a:p>
            <a:r>
              <a:rPr lang="en-US" dirty="0"/>
              <a:t>Check the joint is not seen otherwise push hard. </a:t>
            </a:r>
          </a:p>
          <a:p>
            <a:r>
              <a:rPr lang="en-US" dirty="0"/>
              <a:t>Check the recipe pressure.</a:t>
            </a:r>
          </a:p>
          <a:p>
            <a:r>
              <a:rPr lang="en-US" dirty="0"/>
              <a:t>Except two, make sure every valve is closed.</a:t>
            </a:r>
            <a:endParaRPr lang="en-US" altLang="ko-KR" dirty="0"/>
          </a:p>
          <a:p>
            <a:r>
              <a:rPr lang="en-US" dirty="0"/>
              <a:t>Start pressure until your target pressure. Make sure the stick is in </a:t>
            </a:r>
            <a:r>
              <a:rPr lang="en-US" dirty="0" err="1"/>
              <a:t>cente</a:t>
            </a:r>
            <a:r>
              <a:rPr lang="en-US" dirty="0"/>
              <a:t>.</a:t>
            </a:r>
          </a:p>
          <a:p>
            <a:r>
              <a:rPr lang="en-US" dirty="0"/>
              <a:t>Wait about 10 seconds and release the pressure gently with two hands.</a:t>
            </a:r>
          </a:p>
          <a:p>
            <a:r>
              <a:rPr lang="en-US" dirty="0"/>
              <a:t>Then remove one and give a pressure to pull out the sleeve.</a:t>
            </a:r>
          </a:p>
        </p:txBody>
      </p:sp>
      <p:grpSp>
        <p:nvGrpSpPr>
          <p:cNvPr id="4" name="그룹 3">
            <a:extLst>
              <a:ext uri="{FF2B5EF4-FFF2-40B4-BE49-F238E27FC236}">
                <a16:creationId xmlns:a16="http://schemas.microsoft.com/office/drawing/2014/main" id="{CE6CBBB2-0FC6-C744-AD3B-A8C86946C551}"/>
              </a:ext>
            </a:extLst>
          </p:cNvPr>
          <p:cNvGrpSpPr/>
          <p:nvPr/>
        </p:nvGrpSpPr>
        <p:grpSpPr>
          <a:xfrm>
            <a:off x="7688648" y="4757737"/>
            <a:ext cx="5178213" cy="3470275"/>
            <a:chOff x="1142375" y="2260600"/>
            <a:chExt cx="5178213" cy="3470275"/>
          </a:xfrm>
        </p:grpSpPr>
        <p:pic>
          <p:nvPicPr>
            <p:cNvPr id="5" name="그림 4">
              <a:extLst>
                <a:ext uri="{FF2B5EF4-FFF2-40B4-BE49-F238E27FC236}">
                  <a16:creationId xmlns:a16="http://schemas.microsoft.com/office/drawing/2014/main" id="{326E23CA-C7C1-47BD-B590-20720C1BE9CB}"/>
                </a:ext>
              </a:extLst>
            </p:cNvPr>
            <p:cNvPicPr>
              <a:picLocks noChangeAspect="1"/>
            </p:cNvPicPr>
            <p:nvPr/>
          </p:nvPicPr>
          <p:blipFill rotWithShape="1">
            <a:blip r:embed="rId2"/>
            <a:srcRect l="8988" t="18675"/>
            <a:stretch/>
          </p:blipFill>
          <p:spPr>
            <a:xfrm>
              <a:off x="1142375" y="2260600"/>
              <a:ext cx="5178213" cy="3470275"/>
            </a:xfrm>
            <a:prstGeom prst="rect">
              <a:avLst/>
            </a:prstGeom>
          </p:spPr>
        </p:pic>
        <p:sp>
          <p:nvSpPr>
            <p:cNvPr id="6" name="TextBox 5">
              <a:extLst>
                <a:ext uri="{FF2B5EF4-FFF2-40B4-BE49-F238E27FC236}">
                  <a16:creationId xmlns:a16="http://schemas.microsoft.com/office/drawing/2014/main" id="{86A8CD36-0695-49C2-BD82-7DC3528C3F4B}"/>
                </a:ext>
              </a:extLst>
            </p:cNvPr>
            <p:cNvSpPr txBox="1"/>
            <p:nvPr/>
          </p:nvSpPr>
          <p:spPr>
            <a:xfrm>
              <a:off x="1628362" y="4013398"/>
              <a:ext cx="1788160" cy="369332"/>
            </a:xfrm>
            <a:prstGeom prst="rect">
              <a:avLst/>
            </a:prstGeom>
            <a:noFill/>
          </p:spPr>
          <p:txBody>
            <a:bodyPr wrap="square" rtlCol="0">
              <a:spAutoFit/>
            </a:bodyPr>
            <a:lstStyle/>
            <a:p>
              <a:r>
                <a:rPr lang="en-US" b="1" dirty="0">
                  <a:solidFill>
                    <a:srgbClr val="FF0000"/>
                  </a:solidFill>
                </a:rPr>
                <a:t>On/off switch</a:t>
              </a:r>
            </a:p>
          </p:txBody>
        </p:sp>
        <p:sp>
          <p:nvSpPr>
            <p:cNvPr id="7" name="TextBox 6">
              <a:extLst>
                <a:ext uri="{FF2B5EF4-FFF2-40B4-BE49-F238E27FC236}">
                  <a16:creationId xmlns:a16="http://schemas.microsoft.com/office/drawing/2014/main" id="{38B16CDC-C0D9-48EF-A057-55C9B731FFE3}"/>
                </a:ext>
              </a:extLst>
            </p:cNvPr>
            <p:cNvSpPr txBox="1"/>
            <p:nvPr/>
          </p:nvSpPr>
          <p:spPr>
            <a:xfrm>
              <a:off x="4297412" y="3849770"/>
              <a:ext cx="1788160" cy="646331"/>
            </a:xfrm>
            <a:prstGeom prst="rect">
              <a:avLst/>
            </a:prstGeom>
            <a:noFill/>
          </p:spPr>
          <p:txBody>
            <a:bodyPr wrap="square" rtlCol="0">
              <a:spAutoFit/>
            </a:bodyPr>
            <a:lstStyle/>
            <a:p>
              <a:r>
                <a:rPr lang="en-US" b="1" dirty="0">
                  <a:solidFill>
                    <a:srgbClr val="FF0000"/>
                  </a:solidFill>
                </a:rPr>
                <a:t>Increase temperature</a:t>
              </a:r>
            </a:p>
          </p:txBody>
        </p:sp>
        <p:sp>
          <p:nvSpPr>
            <p:cNvPr id="8" name="TextBox 7">
              <a:extLst>
                <a:ext uri="{FF2B5EF4-FFF2-40B4-BE49-F238E27FC236}">
                  <a16:creationId xmlns:a16="http://schemas.microsoft.com/office/drawing/2014/main" id="{04FA66CF-BB41-48CF-B557-7E0662B4AE6C}"/>
                </a:ext>
              </a:extLst>
            </p:cNvPr>
            <p:cNvSpPr txBox="1"/>
            <p:nvPr/>
          </p:nvSpPr>
          <p:spPr>
            <a:xfrm>
              <a:off x="2837402" y="3088819"/>
              <a:ext cx="1788160" cy="369332"/>
            </a:xfrm>
            <a:prstGeom prst="rect">
              <a:avLst/>
            </a:prstGeom>
            <a:noFill/>
          </p:spPr>
          <p:txBody>
            <a:bodyPr wrap="square" rtlCol="0">
              <a:spAutoFit/>
            </a:bodyPr>
            <a:lstStyle/>
            <a:p>
              <a:r>
                <a:rPr lang="en-US" b="1" dirty="0">
                  <a:solidFill>
                    <a:srgbClr val="FF0000"/>
                  </a:solidFill>
                </a:rPr>
                <a:t>Decrease</a:t>
              </a:r>
            </a:p>
          </p:txBody>
        </p:sp>
        <p:cxnSp>
          <p:nvCxnSpPr>
            <p:cNvPr id="10" name="직선 화살표 연결선 9">
              <a:extLst>
                <a:ext uri="{FF2B5EF4-FFF2-40B4-BE49-F238E27FC236}">
                  <a16:creationId xmlns:a16="http://schemas.microsoft.com/office/drawing/2014/main" id="{0A004468-7636-4DF3-8DE2-04C4C2681D3D}"/>
                </a:ext>
              </a:extLst>
            </p:cNvPr>
            <p:cNvCxnSpPr/>
            <p:nvPr/>
          </p:nvCxnSpPr>
          <p:spPr>
            <a:xfrm>
              <a:off x="3416522" y="3409137"/>
              <a:ext cx="231006" cy="27824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직선 화살표 연결선 10">
              <a:extLst>
                <a:ext uri="{FF2B5EF4-FFF2-40B4-BE49-F238E27FC236}">
                  <a16:creationId xmlns:a16="http://schemas.microsoft.com/office/drawing/2014/main" id="{91EEB60E-B352-439B-845E-192ABA9C7BCD}"/>
                </a:ext>
              </a:extLst>
            </p:cNvPr>
            <p:cNvCxnSpPr>
              <a:cxnSpLocks/>
            </p:cNvCxnSpPr>
            <p:nvPr/>
          </p:nvCxnSpPr>
          <p:spPr>
            <a:xfrm flipH="1" flipV="1">
              <a:off x="4360333" y="3593088"/>
              <a:ext cx="166571" cy="29423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12072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a:extLst>
              <a:ext uri="{FF2B5EF4-FFF2-40B4-BE49-F238E27FC236}">
                <a16:creationId xmlns:a16="http://schemas.microsoft.com/office/drawing/2014/main" id="{5E4454F3-2293-4DAD-82B2-FAC32BD09717}"/>
              </a:ext>
            </a:extLst>
          </p:cNvPr>
          <p:cNvSpPr>
            <a:spLocks noGrp="1"/>
          </p:cNvSpPr>
          <p:nvPr>
            <p:ph idx="1"/>
          </p:nvPr>
        </p:nvSpPr>
        <p:spPr>
          <a:xfrm>
            <a:off x="241078" y="152400"/>
            <a:ext cx="6531631" cy="6024563"/>
          </a:xfrm>
        </p:spPr>
        <p:txBody>
          <a:bodyPr>
            <a:normAutofit fontScale="47500" lnSpcReduction="20000"/>
          </a:bodyPr>
          <a:lstStyle/>
          <a:p>
            <a:r>
              <a:rPr lang="en-US" dirty="0"/>
              <a:t>Turn on the oven and increase temperature to around 400 with the output button (Lower than target temperature to adjust oven and then increase temperature step by step). </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Clean the metal hole with the brush. Make sure there is no dirt inside.</a:t>
            </a:r>
          </a:p>
          <a:p>
            <a:r>
              <a:rPr lang="en-US" dirty="0"/>
              <a:t>Check the recipe for your sleeve, weigh and prepare it. Black toner is a bond and make sure not to over the recipe amount.</a:t>
            </a:r>
          </a:p>
          <a:p>
            <a:pPr marL="0" indent="0">
              <a:buNone/>
            </a:pPr>
            <a:r>
              <a:rPr lang="en-US" dirty="0"/>
              <a:t>     - For CaF2 sleeve: CaF2 (5.75g) / BN (0.25g) / toner (0.15g) / 700C 25 min</a:t>
            </a:r>
          </a:p>
          <a:p>
            <a:r>
              <a:rPr lang="en-US" dirty="0" err="1"/>
              <a:t>Spary</a:t>
            </a:r>
            <a:r>
              <a:rPr lang="en-US" dirty="0"/>
              <a:t> the lubricant inside the hole and set the metals with funnel. </a:t>
            </a:r>
          </a:p>
          <a:p>
            <a:r>
              <a:rPr lang="en-US" dirty="0"/>
              <a:t>Put the mandrel inside the metal and put the stick as a guide and pour the ingredients.</a:t>
            </a:r>
          </a:p>
          <a:p>
            <a:r>
              <a:rPr lang="en-US" dirty="0"/>
              <a:t>Check the joint is not seen otherwise push hard. </a:t>
            </a:r>
          </a:p>
          <a:p>
            <a:r>
              <a:rPr lang="en-US" dirty="0"/>
              <a:t>Check the recipe pressure.</a:t>
            </a:r>
          </a:p>
          <a:p>
            <a:r>
              <a:rPr lang="en-US" dirty="0"/>
              <a:t>Except two, make sure every valve is closed.</a:t>
            </a:r>
            <a:endParaRPr lang="en-US" altLang="ko-KR" dirty="0"/>
          </a:p>
          <a:p>
            <a:r>
              <a:rPr lang="en-US" dirty="0"/>
              <a:t>Start pressure until your target pressure. Make sure the stick is in </a:t>
            </a:r>
            <a:r>
              <a:rPr lang="en-US" dirty="0" err="1"/>
              <a:t>cente</a:t>
            </a:r>
            <a:r>
              <a:rPr lang="en-US" dirty="0"/>
              <a:t>.</a:t>
            </a:r>
          </a:p>
          <a:p>
            <a:r>
              <a:rPr lang="en-US" dirty="0"/>
              <a:t>Wait about 10 seconds and release the pressure gently with two hands.</a:t>
            </a:r>
          </a:p>
          <a:p>
            <a:r>
              <a:rPr lang="en-US" dirty="0"/>
              <a:t>Then remove one and give a pressure to pull out the sleeve.</a:t>
            </a:r>
          </a:p>
        </p:txBody>
      </p:sp>
      <p:pic>
        <p:nvPicPr>
          <p:cNvPr id="5" name="그림 4">
            <a:extLst>
              <a:ext uri="{FF2B5EF4-FFF2-40B4-BE49-F238E27FC236}">
                <a16:creationId xmlns:a16="http://schemas.microsoft.com/office/drawing/2014/main" id="{326E23CA-C7C1-47BD-B590-20720C1BE9CB}"/>
              </a:ext>
            </a:extLst>
          </p:cNvPr>
          <p:cNvPicPr>
            <a:picLocks noChangeAspect="1"/>
          </p:cNvPicPr>
          <p:nvPr/>
        </p:nvPicPr>
        <p:blipFill rotWithShape="1">
          <a:blip r:embed="rId2"/>
          <a:srcRect l="8988" t="18675" b="22396"/>
          <a:stretch/>
        </p:blipFill>
        <p:spPr>
          <a:xfrm>
            <a:off x="6772709" y="152401"/>
            <a:ext cx="5178213" cy="2514600"/>
          </a:xfrm>
          <a:prstGeom prst="rect">
            <a:avLst/>
          </a:prstGeom>
        </p:spPr>
      </p:pic>
      <p:sp>
        <p:nvSpPr>
          <p:cNvPr id="6" name="TextBox 5">
            <a:extLst>
              <a:ext uri="{FF2B5EF4-FFF2-40B4-BE49-F238E27FC236}">
                <a16:creationId xmlns:a16="http://schemas.microsoft.com/office/drawing/2014/main" id="{86A8CD36-0695-49C2-BD82-7DC3528C3F4B}"/>
              </a:ext>
            </a:extLst>
          </p:cNvPr>
          <p:cNvSpPr txBox="1"/>
          <p:nvPr/>
        </p:nvSpPr>
        <p:spPr>
          <a:xfrm>
            <a:off x="7258696" y="1905198"/>
            <a:ext cx="1788160" cy="369332"/>
          </a:xfrm>
          <a:prstGeom prst="rect">
            <a:avLst/>
          </a:prstGeom>
          <a:noFill/>
        </p:spPr>
        <p:txBody>
          <a:bodyPr wrap="square" rtlCol="0">
            <a:spAutoFit/>
          </a:bodyPr>
          <a:lstStyle/>
          <a:p>
            <a:r>
              <a:rPr lang="en-US" b="1" dirty="0">
                <a:solidFill>
                  <a:srgbClr val="FF0000"/>
                </a:solidFill>
              </a:rPr>
              <a:t>On/off switch</a:t>
            </a:r>
          </a:p>
        </p:txBody>
      </p:sp>
      <p:sp>
        <p:nvSpPr>
          <p:cNvPr id="7" name="TextBox 6">
            <a:extLst>
              <a:ext uri="{FF2B5EF4-FFF2-40B4-BE49-F238E27FC236}">
                <a16:creationId xmlns:a16="http://schemas.microsoft.com/office/drawing/2014/main" id="{38B16CDC-C0D9-48EF-A057-55C9B731FFE3}"/>
              </a:ext>
            </a:extLst>
          </p:cNvPr>
          <p:cNvSpPr txBox="1"/>
          <p:nvPr/>
        </p:nvSpPr>
        <p:spPr>
          <a:xfrm>
            <a:off x="9927746" y="1741570"/>
            <a:ext cx="1788160" cy="646331"/>
          </a:xfrm>
          <a:prstGeom prst="rect">
            <a:avLst/>
          </a:prstGeom>
          <a:noFill/>
        </p:spPr>
        <p:txBody>
          <a:bodyPr wrap="square" rtlCol="0">
            <a:spAutoFit/>
          </a:bodyPr>
          <a:lstStyle/>
          <a:p>
            <a:r>
              <a:rPr lang="en-US" b="1" dirty="0">
                <a:solidFill>
                  <a:srgbClr val="FF0000"/>
                </a:solidFill>
              </a:rPr>
              <a:t>Increase temperature</a:t>
            </a:r>
          </a:p>
        </p:txBody>
      </p:sp>
      <p:sp>
        <p:nvSpPr>
          <p:cNvPr id="8" name="TextBox 7">
            <a:extLst>
              <a:ext uri="{FF2B5EF4-FFF2-40B4-BE49-F238E27FC236}">
                <a16:creationId xmlns:a16="http://schemas.microsoft.com/office/drawing/2014/main" id="{04FA66CF-BB41-48CF-B557-7E0662B4AE6C}"/>
              </a:ext>
            </a:extLst>
          </p:cNvPr>
          <p:cNvSpPr txBox="1"/>
          <p:nvPr/>
        </p:nvSpPr>
        <p:spPr>
          <a:xfrm>
            <a:off x="8467736" y="980619"/>
            <a:ext cx="1788160" cy="369332"/>
          </a:xfrm>
          <a:prstGeom prst="rect">
            <a:avLst/>
          </a:prstGeom>
          <a:noFill/>
        </p:spPr>
        <p:txBody>
          <a:bodyPr wrap="square" rtlCol="0">
            <a:spAutoFit/>
          </a:bodyPr>
          <a:lstStyle/>
          <a:p>
            <a:r>
              <a:rPr lang="en-US" b="1" dirty="0">
                <a:solidFill>
                  <a:srgbClr val="FF0000"/>
                </a:solidFill>
              </a:rPr>
              <a:t>Decrease</a:t>
            </a:r>
          </a:p>
        </p:txBody>
      </p:sp>
      <p:cxnSp>
        <p:nvCxnSpPr>
          <p:cNvPr id="10" name="직선 화살표 연결선 9">
            <a:extLst>
              <a:ext uri="{FF2B5EF4-FFF2-40B4-BE49-F238E27FC236}">
                <a16:creationId xmlns:a16="http://schemas.microsoft.com/office/drawing/2014/main" id="{0A004468-7636-4DF3-8DE2-04C4C2681D3D}"/>
              </a:ext>
            </a:extLst>
          </p:cNvPr>
          <p:cNvCxnSpPr/>
          <p:nvPr/>
        </p:nvCxnSpPr>
        <p:spPr>
          <a:xfrm>
            <a:off x="9046856" y="1300937"/>
            <a:ext cx="231006" cy="27824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직선 화살표 연결선 10">
            <a:extLst>
              <a:ext uri="{FF2B5EF4-FFF2-40B4-BE49-F238E27FC236}">
                <a16:creationId xmlns:a16="http://schemas.microsoft.com/office/drawing/2014/main" id="{91EEB60E-B352-439B-845E-192ABA9C7BCD}"/>
              </a:ext>
            </a:extLst>
          </p:cNvPr>
          <p:cNvCxnSpPr>
            <a:cxnSpLocks/>
          </p:cNvCxnSpPr>
          <p:nvPr/>
        </p:nvCxnSpPr>
        <p:spPr>
          <a:xfrm flipH="1" flipV="1">
            <a:off x="9990667" y="1484888"/>
            <a:ext cx="166571" cy="29423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9" name="그림 8">
            <a:extLst>
              <a:ext uri="{FF2B5EF4-FFF2-40B4-BE49-F238E27FC236}">
                <a16:creationId xmlns:a16="http://schemas.microsoft.com/office/drawing/2014/main" id="{5A40D04B-5C14-4036-81AE-E8FE77B290F3}"/>
              </a:ext>
            </a:extLst>
          </p:cNvPr>
          <p:cNvPicPr>
            <a:picLocks noChangeAspect="1"/>
          </p:cNvPicPr>
          <p:nvPr/>
        </p:nvPicPr>
        <p:blipFill rotWithShape="1">
          <a:blip r:embed="rId3"/>
          <a:srcRect l="18941" t="7043" r="1888" b="7780"/>
          <a:stretch/>
        </p:blipFill>
        <p:spPr>
          <a:xfrm rot="5400000">
            <a:off x="6354577" y="2744361"/>
            <a:ext cx="3955029" cy="3191310"/>
          </a:xfrm>
          <a:prstGeom prst="rect">
            <a:avLst/>
          </a:prstGeom>
        </p:spPr>
      </p:pic>
      <p:cxnSp>
        <p:nvCxnSpPr>
          <p:cNvPr id="12" name="직선 화살표 연결선 11">
            <a:extLst>
              <a:ext uri="{FF2B5EF4-FFF2-40B4-BE49-F238E27FC236}">
                <a16:creationId xmlns:a16="http://schemas.microsoft.com/office/drawing/2014/main" id="{62894A6B-834A-42B0-9E0F-61D2D1657E0B}"/>
              </a:ext>
            </a:extLst>
          </p:cNvPr>
          <p:cNvCxnSpPr/>
          <p:nvPr/>
        </p:nvCxnSpPr>
        <p:spPr>
          <a:xfrm>
            <a:off x="8234724" y="3420927"/>
            <a:ext cx="231006" cy="27824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36561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0B3ACA5-B016-447E-A1F8-B53D8B700E23}"/>
              </a:ext>
            </a:extLst>
          </p:cNvPr>
          <p:cNvSpPr>
            <a:spLocks noGrp="1"/>
          </p:cNvSpPr>
          <p:nvPr>
            <p:ph type="ctrTitle"/>
          </p:nvPr>
        </p:nvSpPr>
        <p:spPr/>
        <p:txBody>
          <a:bodyPr/>
          <a:lstStyle/>
          <a:p>
            <a:r>
              <a:rPr lang="en-US" dirty="0"/>
              <a:t>MgO assembly</a:t>
            </a:r>
          </a:p>
        </p:txBody>
      </p:sp>
      <p:sp>
        <p:nvSpPr>
          <p:cNvPr id="3" name="부제목 2">
            <a:extLst>
              <a:ext uri="{FF2B5EF4-FFF2-40B4-BE49-F238E27FC236}">
                <a16:creationId xmlns:a16="http://schemas.microsoft.com/office/drawing/2014/main" id="{C7FB8A1D-70D8-4DDE-8F16-45C654C3C8AF}"/>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5188870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F1F3F31-A3F5-4D6A-A9A2-50B0E63413FE}"/>
              </a:ext>
            </a:extLst>
          </p:cNvPr>
          <p:cNvSpPr>
            <a:spLocks noGrp="1"/>
          </p:cNvSpPr>
          <p:nvPr>
            <p:ph type="title"/>
          </p:nvPr>
        </p:nvSpPr>
        <p:spPr/>
        <p:txBody>
          <a:bodyPr/>
          <a:lstStyle/>
          <a:p>
            <a:endParaRPr lang="en-US"/>
          </a:p>
        </p:txBody>
      </p:sp>
      <p:sp>
        <p:nvSpPr>
          <p:cNvPr id="3" name="내용 개체 틀 2">
            <a:extLst>
              <a:ext uri="{FF2B5EF4-FFF2-40B4-BE49-F238E27FC236}">
                <a16:creationId xmlns:a16="http://schemas.microsoft.com/office/drawing/2014/main" id="{72BDEB09-397B-4699-8E25-1F1E1B33F161}"/>
              </a:ext>
            </a:extLst>
          </p:cNvPr>
          <p:cNvSpPr>
            <a:spLocks noGrp="1"/>
          </p:cNvSpPr>
          <p:nvPr>
            <p:ph idx="1"/>
          </p:nvPr>
        </p:nvSpPr>
        <p:spPr/>
        <p:txBody>
          <a:bodyPr>
            <a:normAutofit fontScale="55000" lnSpcReduction="20000"/>
          </a:bodyPr>
          <a:lstStyle/>
          <a:p>
            <a:r>
              <a:rPr lang="en-US" dirty="0"/>
              <a:t>Yellowish stick – MgO (first top drawer) / White stick – Al2O3 (second top drawer) : not to be confused, make sure name on the stick with the pencil</a:t>
            </a:r>
          </a:p>
          <a:p>
            <a:r>
              <a:rPr lang="en-US" dirty="0"/>
              <a:t>MgO stick with the little hole in the middle will be drilled, which makes it easier to start drilling.</a:t>
            </a:r>
          </a:p>
          <a:p>
            <a:r>
              <a:rPr lang="en-US" dirty="0"/>
              <a:t>Put the stick into the stationery until the end (not to wiggle) and adjust them not to move. With the blank metal around it, push hard apposite direction. </a:t>
            </a:r>
          </a:p>
          <a:p>
            <a:r>
              <a:rPr lang="en-US" dirty="0"/>
              <a:t>Put the drill which corresponds to your capsule diameter. There are Tungsten and Steel drill bit, steel is better for MgO. Put the drill-bit. </a:t>
            </a:r>
          </a:p>
          <a:p>
            <a:r>
              <a:rPr lang="en-US" dirty="0"/>
              <a:t>Move right and left without the black bolt and fastening bolt once you adjust the location right in front of the stick.</a:t>
            </a:r>
          </a:p>
          <a:p>
            <a:r>
              <a:rPr lang="en-US" dirty="0"/>
              <a:t>Turn on the switch and adjust the speed.</a:t>
            </a:r>
          </a:p>
          <a:p>
            <a:r>
              <a:rPr lang="en-US" dirty="0"/>
              <a:t>Then rotate and drill bit with your right hand very gently. If the diameter is too large, Al2O3 is harder than MgO. Try with Al2O3.</a:t>
            </a:r>
          </a:p>
          <a:p>
            <a:r>
              <a:rPr lang="en-US" dirty="0"/>
              <a:t>After make the hole, cut the MgO stick fits with your capsule by the blade.</a:t>
            </a:r>
          </a:p>
          <a:p>
            <a:r>
              <a:rPr lang="en-US" dirty="0"/>
              <a:t>Put the drill into the hole and make sure the hole is fully penetrated. And flatten the edge with the sandpaper.</a:t>
            </a:r>
          </a:p>
          <a:p>
            <a:r>
              <a:rPr lang="en-US" dirty="0"/>
              <a:t>Then cut the solid MgO stick as a 0.7mm thick disc for blocking from meeting with capsule and TC.</a:t>
            </a:r>
          </a:p>
          <a:p>
            <a:r>
              <a:rPr lang="en-US" dirty="0"/>
              <a:t>When you done with your work, clean with the black vacuum cleaner.</a:t>
            </a:r>
          </a:p>
          <a:p>
            <a:endParaRPr lang="en-US" dirty="0"/>
          </a:p>
        </p:txBody>
      </p:sp>
    </p:spTree>
    <p:extLst>
      <p:ext uri="{BB962C8B-B14F-4D97-AF65-F5344CB8AC3E}">
        <p14:creationId xmlns:p14="http://schemas.microsoft.com/office/powerpoint/2010/main" val="36281823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0B3ACA5-B016-447E-A1F8-B53D8B700E23}"/>
              </a:ext>
            </a:extLst>
          </p:cNvPr>
          <p:cNvSpPr>
            <a:spLocks noGrp="1"/>
          </p:cNvSpPr>
          <p:nvPr>
            <p:ph type="ctrTitle"/>
          </p:nvPr>
        </p:nvSpPr>
        <p:spPr/>
        <p:txBody>
          <a:bodyPr/>
          <a:lstStyle/>
          <a:p>
            <a:r>
              <a:rPr lang="en-US" dirty="0"/>
              <a:t>Using piston cylinder</a:t>
            </a:r>
          </a:p>
        </p:txBody>
      </p:sp>
      <p:sp>
        <p:nvSpPr>
          <p:cNvPr id="3" name="부제목 2">
            <a:extLst>
              <a:ext uri="{FF2B5EF4-FFF2-40B4-BE49-F238E27FC236}">
                <a16:creationId xmlns:a16="http://schemas.microsoft.com/office/drawing/2014/main" id="{C7FB8A1D-70D8-4DDE-8F16-45C654C3C8AF}"/>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4559897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1A1766D-9769-4761-9EF8-43315F7EA32D}"/>
              </a:ext>
            </a:extLst>
          </p:cNvPr>
          <p:cNvSpPr>
            <a:spLocks noGrp="1"/>
          </p:cNvSpPr>
          <p:nvPr>
            <p:ph type="title"/>
          </p:nvPr>
        </p:nvSpPr>
        <p:spPr/>
        <p:txBody>
          <a:bodyPr/>
          <a:lstStyle/>
          <a:p>
            <a:endParaRPr lang="en-US"/>
          </a:p>
        </p:txBody>
      </p:sp>
      <p:sp>
        <p:nvSpPr>
          <p:cNvPr id="3" name="내용 개체 틀 2">
            <a:extLst>
              <a:ext uri="{FF2B5EF4-FFF2-40B4-BE49-F238E27FC236}">
                <a16:creationId xmlns:a16="http://schemas.microsoft.com/office/drawing/2014/main" id="{2B4CA5B8-A1A1-4275-B54D-7A2127D805C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06343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0B3ACA5-B016-447E-A1F8-B53D8B700E23}"/>
              </a:ext>
            </a:extLst>
          </p:cNvPr>
          <p:cNvSpPr>
            <a:spLocks noGrp="1"/>
          </p:cNvSpPr>
          <p:nvPr>
            <p:ph type="ctrTitle"/>
          </p:nvPr>
        </p:nvSpPr>
        <p:spPr/>
        <p:txBody>
          <a:bodyPr/>
          <a:lstStyle/>
          <a:p>
            <a:r>
              <a:rPr lang="en-US" dirty="0"/>
              <a:t>Cutting tube</a:t>
            </a:r>
          </a:p>
        </p:txBody>
      </p:sp>
      <p:sp>
        <p:nvSpPr>
          <p:cNvPr id="3" name="부제목 2">
            <a:extLst>
              <a:ext uri="{FF2B5EF4-FFF2-40B4-BE49-F238E27FC236}">
                <a16:creationId xmlns:a16="http://schemas.microsoft.com/office/drawing/2014/main" id="{C7FB8A1D-70D8-4DDE-8F16-45C654C3C8AF}"/>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9493659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D896886-ADC0-462D-8B87-0A818AA00A11}"/>
              </a:ext>
            </a:extLst>
          </p:cNvPr>
          <p:cNvSpPr>
            <a:spLocks noGrp="1"/>
          </p:cNvSpPr>
          <p:nvPr>
            <p:ph type="title"/>
          </p:nvPr>
        </p:nvSpPr>
        <p:spPr/>
        <p:txBody>
          <a:bodyPr/>
          <a:lstStyle/>
          <a:p>
            <a:endParaRPr lang="en-US" dirty="0"/>
          </a:p>
        </p:txBody>
      </p:sp>
      <p:sp>
        <p:nvSpPr>
          <p:cNvPr id="3" name="내용 개체 틀 2">
            <a:extLst>
              <a:ext uri="{FF2B5EF4-FFF2-40B4-BE49-F238E27FC236}">
                <a16:creationId xmlns:a16="http://schemas.microsoft.com/office/drawing/2014/main" id="{C01D5321-FB63-4BC9-8479-D269E3D678A8}"/>
              </a:ext>
            </a:extLst>
          </p:cNvPr>
          <p:cNvSpPr>
            <a:spLocks noGrp="1"/>
          </p:cNvSpPr>
          <p:nvPr>
            <p:ph idx="1"/>
          </p:nvPr>
        </p:nvSpPr>
        <p:spPr/>
        <p:txBody>
          <a:bodyPr>
            <a:normAutofit fontScale="92500" lnSpcReduction="20000"/>
          </a:bodyPr>
          <a:lstStyle/>
          <a:p>
            <a:r>
              <a:rPr lang="en-US" dirty="0"/>
              <a:t>Choose tube material – Gold / Pt / Gold-Pd – melting temperature varies with the ratio / …</a:t>
            </a:r>
          </a:p>
          <a:p>
            <a:r>
              <a:rPr lang="en-US" dirty="0"/>
              <a:t>Find a steel stick which fits perfectly with the tube and put the stick into the tube to prevent deform the tube during cutting (especially gold is easy to deform).</a:t>
            </a:r>
          </a:p>
          <a:p>
            <a:r>
              <a:rPr lang="en-US" dirty="0"/>
              <a:t>Consider that some part can be lost, measure 1 ~ 1.2 cm</a:t>
            </a:r>
            <a:r>
              <a:rPr lang="ko-KR" altLang="en-US" dirty="0"/>
              <a:t> </a:t>
            </a:r>
            <a:r>
              <a:rPr lang="en-US" altLang="ko-KR" dirty="0"/>
              <a:t>and </a:t>
            </a:r>
            <a:r>
              <a:rPr lang="en-US" altLang="ko-KR" b="1" dirty="0"/>
              <a:t>gently</a:t>
            </a:r>
            <a:r>
              <a:rPr lang="en-US" altLang="ko-KR" dirty="0"/>
              <a:t> cut by blade to prevent deformation of the tube.</a:t>
            </a:r>
          </a:p>
          <a:p>
            <a:r>
              <a:rPr lang="en-US" altLang="ko-KR" dirty="0"/>
              <a:t>Cut about half around the tube and make sure steel stick is put until the line you made by the blade. </a:t>
            </a:r>
          </a:p>
          <a:p>
            <a:r>
              <a:rPr lang="en-US" altLang="ko-KR" dirty="0"/>
              <a:t>Stress on the score break the tube with confidence </a:t>
            </a:r>
            <a:r>
              <a:rPr lang="en-US" altLang="ko-KR" b="1" dirty="0"/>
              <a:t>but carefully</a:t>
            </a:r>
            <a:r>
              <a:rPr lang="en-US" altLang="ko-KR" dirty="0"/>
              <a:t> not to deform the round tube end. If it does not break all, bent several times then you can perfectly break the tube!</a:t>
            </a:r>
          </a:p>
        </p:txBody>
      </p:sp>
    </p:spTree>
    <p:extLst>
      <p:ext uri="{BB962C8B-B14F-4D97-AF65-F5344CB8AC3E}">
        <p14:creationId xmlns:p14="http://schemas.microsoft.com/office/powerpoint/2010/main" val="2187939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0B3ACA5-B016-447E-A1F8-B53D8B700E23}"/>
              </a:ext>
            </a:extLst>
          </p:cNvPr>
          <p:cNvSpPr>
            <a:spLocks noGrp="1"/>
          </p:cNvSpPr>
          <p:nvPr>
            <p:ph type="ctrTitle"/>
          </p:nvPr>
        </p:nvSpPr>
        <p:spPr/>
        <p:txBody>
          <a:bodyPr/>
          <a:lstStyle/>
          <a:p>
            <a:r>
              <a:rPr lang="en-US" dirty="0" err="1"/>
              <a:t>Annealation</a:t>
            </a:r>
            <a:endParaRPr lang="en-US" dirty="0"/>
          </a:p>
        </p:txBody>
      </p:sp>
      <p:sp>
        <p:nvSpPr>
          <p:cNvPr id="3" name="부제목 2">
            <a:extLst>
              <a:ext uri="{FF2B5EF4-FFF2-40B4-BE49-F238E27FC236}">
                <a16:creationId xmlns:a16="http://schemas.microsoft.com/office/drawing/2014/main" id="{C7FB8A1D-70D8-4DDE-8F16-45C654C3C8AF}"/>
              </a:ext>
            </a:extLst>
          </p:cNvPr>
          <p:cNvSpPr>
            <a:spLocks noGrp="1"/>
          </p:cNvSpPr>
          <p:nvPr>
            <p:ph type="subTitle" idx="1"/>
          </p:nvPr>
        </p:nvSpPr>
        <p:spPr/>
        <p:txBody>
          <a:bodyPr/>
          <a:lstStyle/>
          <a:p>
            <a:r>
              <a:rPr lang="en-US" dirty="0" err="1"/>
              <a:t>Annealation</a:t>
            </a:r>
            <a:r>
              <a:rPr lang="en-US" dirty="0"/>
              <a:t> is the process to remove dirt and other elements on the tube which keep from contamination. The flame can burn elements such as carbon or water on the temperature around 1700.</a:t>
            </a:r>
          </a:p>
        </p:txBody>
      </p:sp>
    </p:spTree>
    <p:extLst>
      <p:ext uri="{BB962C8B-B14F-4D97-AF65-F5344CB8AC3E}">
        <p14:creationId xmlns:p14="http://schemas.microsoft.com/office/powerpoint/2010/main" val="4014754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16145EB-D951-4C66-825D-D0B13A0C6A78}"/>
              </a:ext>
            </a:extLst>
          </p:cNvPr>
          <p:cNvSpPr>
            <a:spLocks noGrp="1"/>
          </p:cNvSpPr>
          <p:nvPr>
            <p:ph type="title"/>
          </p:nvPr>
        </p:nvSpPr>
        <p:spPr/>
        <p:txBody>
          <a:bodyPr/>
          <a:lstStyle/>
          <a:p>
            <a:endParaRPr lang="en-US"/>
          </a:p>
        </p:txBody>
      </p:sp>
      <p:sp>
        <p:nvSpPr>
          <p:cNvPr id="3" name="내용 개체 틀 2">
            <a:extLst>
              <a:ext uri="{FF2B5EF4-FFF2-40B4-BE49-F238E27FC236}">
                <a16:creationId xmlns:a16="http://schemas.microsoft.com/office/drawing/2014/main" id="{4B123553-4647-4E6E-BD8B-05E67D7AA03A}"/>
              </a:ext>
            </a:extLst>
          </p:cNvPr>
          <p:cNvSpPr>
            <a:spLocks noGrp="1"/>
          </p:cNvSpPr>
          <p:nvPr>
            <p:ph idx="1"/>
          </p:nvPr>
        </p:nvSpPr>
        <p:spPr/>
        <p:txBody>
          <a:bodyPr>
            <a:normAutofit fontScale="62500" lnSpcReduction="20000"/>
          </a:bodyPr>
          <a:lstStyle/>
          <a:p>
            <a:r>
              <a:rPr lang="en-US" dirty="0"/>
              <a:t>Prepare long enough ceramic stick which fits with your tube.</a:t>
            </a:r>
          </a:p>
          <a:p>
            <a:r>
              <a:rPr lang="en-US" dirty="0"/>
              <a:t>Turn on the gases. Rotate the quarter of gas valve of H2 and O2. When you rotate the valve, the gas gauge will rise. Make sure switch the mark from off to on.</a:t>
            </a:r>
          </a:p>
          <a:p>
            <a:r>
              <a:rPr lang="en-US" dirty="0"/>
              <a:t>Red valve is hydrogen and green valve is oxygen. </a:t>
            </a:r>
            <a:r>
              <a:rPr lang="en-US" b="1" dirty="0"/>
              <a:t>First, Hydrogen valve must turn on a little bit. Unless there is a risk of explosion. </a:t>
            </a:r>
            <a:r>
              <a:rPr lang="en-US" dirty="0"/>
              <a:t>Then, you make a spark with the spark maker. And then you can turn on the oxygen valve very gently until you can see the small blue flame from the discharge area.</a:t>
            </a:r>
          </a:p>
          <a:p>
            <a:r>
              <a:rPr lang="en-US" dirty="0"/>
              <a:t>Put on your tube on the ceramic stick. Heating the tube until it looks red. It takes only literally about a second. The tube melt in 3 seconds with the flame, so make sure you don’t heat the tube too long. Repeat this step about 3 or 4 times.</a:t>
            </a:r>
          </a:p>
          <a:p>
            <a:r>
              <a:rPr lang="en-US" dirty="0"/>
              <a:t>Tube is really hot, be careful not to touch it. Ceramic stick is low heat conductor but heated part is hot, so be careful.</a:t>
            </a:r>
          </a:p>
          <a:p>
            <a:r>
              <a:rPr lang="en-US" dirty="0"/>
              <a:t>When you turn off, the order is opposite. First, You must turn off the oxygen. Then, turn off the oxygen. Double-check.</a:t>
            </a:r>
          </a:p>
          <a:p>
            <a:r>
              <a:rPr lang="en-US" dirty="0"/>
              <a:t>Turn off the gas tank both of H2 and O2. Make sure switch the mark from on to off. Time goes by, the gas gauge will go down.</a:t>
            </a:r>
          </a:p>
          <a:p>
            <a:r>
              <a:rPr lang="en-US" dirty="0"/>
              <a:t>Wait until the tubes cool down after two or three minutes from the </a:t>
            </a:r>
            <a:r>
              <a:rPr lang="en-US" dirty="0" err="1"/>
              <a:t>annhilation</a:t>
            </a:r>
            <a:r>
              <a:rPr lang="en-US" dirty="0"/>
              <a:t>, make sure do not contaminate the tubes with hands or other materials. </a:t>
            </a:r>
          </a:p>
          <a:p>
            <a:endParaRPr lang="en-US" dirty="0"/>
          </a:p>
          <a:p>
            <a:endParaRPr lang="en-US" dirty="0"/>
          </a:p>
        </p:txBody>
      </p:sp>
    </p:spTree>
    <p:extLst>
      <p:ext uri="{BB962C8B-B14F-4D97-AF65-F5344CB8AC3E}">
        <p14:creationId xmlns:p14="http://schemas.microsoft.com/office/powerpoint/2010/main" val="581975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0B3ACA5-B016-447E-A1F8-B53D8B700E23}"/>
              </a:ext>
            </a:extLst>
          </p:cNvPr>
          <p:cNvSpPr>
            <a:spLocks noGrp="1"/>
          </p:cNvSpPr>
          <p:nvPr>
            <p:ph type="ctrTitle"/>
          </p:nvPr>
        </p:nvSpPr>
        <p:spPr/>
        <p:txBody>
          <a:bodyPr/>
          <a:lstStyle/>
          <a:p>
            <a:r>
              <a:rPr lang="en-US" dirty="0"/>
              <a:t>Welding-prep</a:t>
            </a:r>
          </a:p>
        </p:txBody>
      </p:sp>
      <p:sp>
        <p:nvSpPr>
          <p:cNvPr id="3" name="부제목 2">
            <a:extLst>
              <a:ext uri="{FF2B5EF4-FFF2-40B4-BE49-F238E27FC236}">
                <a16:creationId xmlns:a16="http://schemas.microsoft.com/office/drawing/2014/main" id="{C7FB8A1D-70D8-4DDE-8F16-45C654C3C8AF}"/>
              </a:ext>
            </a:extLst>
          </p:cNvPr>
          <p:cNvSpPr>
            <a:spLocks noGrp="1"/>
          </p:cNvSpPr>
          <p:nvPr>
            <p:ph type="subTitle" idx="1"/>
          </p:nvPr>
        </p:nvSpPr>
        <p:spPr/>
        <p:txBody>
          <a:bodyPr/>
          <a:lstStyle/>
          <a:p>
            <a:r>
              <a:rPr lang="en-US" dirty="0"/>
              <a:t>To symmetrically enclose the tube, you will use the tools.</a:t>
            </a:r>
          </a:p>
        </p:txBody>
      </p:sp>
    </p:spTree>
    <p:extLst>
      <p:ext uri="{BB962C8B-B14F-4D97-AF65-F5344CB8AC3E}">
        <p14:creationId xmlns:p14="http://schemas.microsoft.com/office/powerpoint/2010/main" val="2506543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287B228-054D-4BB9-866D-71491FABB851}"/>
              </a:ext>
            </a:extLst>
          </p:cNvPr>
          <p:cNvSpPr>
            <a:spLocks noGrp="1"/>
          </p:cNvSpPr>
          <p:nvPr>
            <p:ph type="title"/>
          </p:nvPr>
        </p:nvSpPr>
        <p:spPr/>
        <p:txBody>
          <a:bodyPr/>
          <a:lstStyle/>
          <a:p>
            <a:endParaRPr lang="en-US"/>
          </a:p>
        </p:txBody>
      </p:sp>
      <p:sp>
        <p:nvSpPr>
          <p:cNvPr id="3" name="내용 개체 틀 2">
            <a:extLst>
              <a:ext uri="{FF2B5EF4-FFF2-40B4-BE49-F238E27FC236}">
                <a16:creationId xmlns:a16="http://schemas.microsoft.com/office/drawing/2014/main" id="{710E5F1E-39FE-4B20-ABC0-0FC6E6820B96}"/>
              </a:ext>
            </a:extLst>
          </p:cNvPr>
          <p:cNvSpPr>
            <a:spLocks noGrp="1"/>
          </p:cNvSpPr>
          <p:nvPr>
            <p:ph idx="1"/>
          </p:nvPr>
        </p:nvSpPr>
        <p:spPr/>
        <p:txBody>
          <a:bodyPr/>
          <a:lstStyle/>
          <a:p>
            <a:r>
              <a:rPr lang="en-US" dirty="0"/>
              <a:t>Put a steel stick into the tube with leaving about 2mm to enclose perfectly and not to be ripped.</a:t>
            </a:r>
          </a:p>
          <a:p>
            <a:r>
              <a:rPr lang="en-US" dirty="0"/>
              <a:t>Adjust hole and fix the tube.</a:t>
            </a:r>
          </a:p>
          <a:p>
            <a:r>
              <a:rPr lang="en-US" dirty="0"/>
              <a:t>Enclose about half with the machine.</a:t>
            </a:r>
          </a:p>
          <a:p>
            <a:r>
              <a:rPr lang="en-US" dirty="0"/>
              <a:t>Pick a flat without pattern pliers and pinch edges </a:t>
            </a:r>
            <a:r>
              <a:rPr lang="en-US" b="1" dirty="0"/>
              <a:t>symmetrically</a:t>
            </a:r>
            <a:r>
              <a:rPr lang="en-US" dirty="0"/>
              <a:t> make 3 edges. Not too deep, not to rip, not to make a hole between edges.</a:t>
            </a:r>
          </a:p>
          <a:p>
            <a:r>
              <a:rPr lang="en-US" dirty="0"/>
              <a:t>To weld effectively, cut the edges downward or flat from the center.</a:t>
            </a:r>
          </a:p>
          <a:p>
            <a:r>
              <a:rPr lang="en-US" dirty="0"/>
              <a:t>Now you are ready to weld.</a:t>
            </a:r>
          </a:p>
        </p:txBody>
      </p:sp>
    </p:spTree>
    <p:extLst>
      <p:ext uri="{BB962C8B-B14F-4D97-AF65-F5344CB8AC3E}">
        <p14:creationId xmlns:p14="http://schemas.microsoft.com/office/powerpoint/2010/main" val="1653078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0B3ACA5-B016-447E-A1F8-B53D8B700E23}"/>
              </a:ext>
            </a:extLst>
          </p:cNvPr>
          <p:cNvSpPr>
            <a:spLocks noGrp="1"/>
          </p:cNvSpPr>
          <p:nvPr>
            <p:ph type="ctrTitle"/>
          </p:nvPr>
        </p:nvSpPr>
        <p:spPr/>
        <p:txBody>
          <a:bodyPr/>
          <a:lstStyle/>
          <a:p>
            <a:r>
              <a:rPr lang="en-US" dirty="0"/>
              <a:t>Welding</a:t>
            </a:r>
          </a:p>
        </p:txBody>
      </p:sp>
      <p:sp>
        <p:nvSpPr>
          <p:cNvPr id="3" name="부제목 2">
            <a:extLst>
              <a:ext uri="{FF2B5EF4-FFF2-40B4-BE49-F238E27FC236}">
                <a16:creationId xmlns:a16="http://schemas.microsoft.com/office/drawing/2014/main" id="{C7FB8A1D-70D8-4DDE-8F16-45C654C3C8AF}"/>
              </a:ext>
            </a:extLst>
          </p:cNvPr>
          <p:cNvSpPr>
            <a:spLocks noGrp="1"/>
          </p:cNvSpPr>
          <p:nvPr>
            <p:ph type="subTitle" idx="1"/>
          </p:nvPr>
        </p:nvSpPr>
        <p:spPr/>
        <p:txBody>
          <a:bodyPr/>
          <a:lstStyle/>
          <a:p>
            <a:r>
              <a:rPr lang="en-US" dirty="0"/>
              <a:t>To symmetrically enclose the tube, you will use the tools.</a:t>
            </a:r>
          </a:p>
        </p:txBody>
      </p:sp>
    </p:spTree>
    <p:extLst>
      <p:ext uri="{BB962C8B-B14F-4D97-AF65-F5344CB8AC3E}">
        <p14:creationId xmlns:p14="http://schemas.microsoft.com/office/powerpoint/2010/main" val="19157831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F3FDC9A-5EC7-4D35-BD1A-E4497609D18F}"/>
              </a:ext>
            </a:extLst>
          </p:cNvPr>
          <p:cNvSpPr>
            <a:spLocks noGrp="1"/>
          </p:cNvSpPr>
          <p:nvPr>
            <p:ph type="title"/>
          </p:nvPr>
        </p:nvSpPr>
        <p:spPr/>
        <p:txBody>
          <a:bodyPr/>
          <a:lstStyle/>
          <a:p>
            <a:endParaRPr lang="en-US"/>
          </a:p>
        </p:txBody>
      </p:sp>
      <p:sp>
        <p:nvSpPr>
          <p:cNvPr id="3" name="내용 개체 틀 2">
            <a:extLst>
              <a:ext uri="{FF2B5EF4-FFF2-40B4-BE49-F238E27FC236}">
                <a16:creationId xmlns:a16="http://schemas.microsoft.com/office/drawing/2014/main" id="{3184F6EC-77E0-44AD-B647-3DE50AAB9E97}"/>
              </a:ext>
            </a:extLst>
          </p:cNvPr>
          <p:cNvSpPr>
            <a:spLocks noGrp="1"/>
          </p:cNvSpPr>
          <p:nvPr>
            <p:ph idx="1"/>
          </p:nvPr>
        </p:nvSpPr>
        <p:spPr/>
        <p:txBody>
          <a:bodyPr>
            <a:normAutofit fontScale="62500" lnSpcReduction="20000"/>
          </a:bodyPr>
          <a:lstStyle/>
          <a:p>
            <a:r>
              <a:rPr lang="en-US" dirty="0"/>
              <a:t>Turn on the welding machine. The button is right behind.</a:t>
            </a:r>
          </a:p>
          <a:p>
            <a:r>
              <a:rPr lang="en-US" dirty="0"/>
              <a:t>Once you use, pen tip goes round and oxidized (color purple or dark). Put out the pen and sharpening pen tip to accurately weld by diamond disc and check with the magnifier. When you push little black switch, diamond disc will turn on.</a:t>
            </a:r>
          </a:p>
          <a:p>
            <a:r>
              <a:rPr lang="en-US" dirty="0"/>
              <a:t>Adjust pen tip length, fits with right standard.</a:t>
            </a:r>
          </a:p>
          <a:p>
            <a:r>
              <a:rPr lang="en-US" dirty="0"/>
              <a:t>Put the pen in where it was and adjust focus.</a:t>
            </a:r>
          </a:p>
          <a:p>
            <a:r>
              <a:rPr lang="en-US" dirty="0"/>
              <a:t>When you touch the screen or click the round button, the monitor will turn on. Power and time varies with thickness and metal type. Pt – xx / gold-pd would be gold setting.</a:t>
            </a:r>
          </a:p>
          <a:p>
            <a:r>
              <a:rPr lang="en-US" dirty="0"/>
              <a:t>In the monitor bottom, there are five modes about welding type. Normally stick to the left first one.</a:t>
            </a:r>
          </a:p>
          <a:p>
            <a:r>
              <a:rPr lang="en-US" dirty="0"/>
              <a:t>Make sure turn on the Argon gas to prevent oxidation of metal during welding.</a:t>
            </a:r>
          </a:p>
          <a:p>
            <a:r>
              <a:rPr lang="en-US" dirty="0"/>
              <a:t>Now the tong is negative conductive and pen is positive conductive. When they meet, the spark comes out. </a:t>
            </a:r>
          </a:p>
          <a:p>
            <a:r>
              <a:rPr lang="en-US" dirty="0"/>
              <a:t>The spark is harmful for eyes, so let others in the lab to know that you are welding so that they do not look the welding scene. See through the lens is safe.</a:t>
            </a:r>
          </a:p>
          <a:p>
            <a:r>
              <a:rPr lang="en-US" dirty="0"/>
              <a:t>Welding </a:t>
            </a:r>
          </a:p>
          <a:p>
            <a:endParaRPr lang="en-US" dirty="0"/>
          </a:p>
        </p:txBody>
      </p:sp>
    </p:spTree>
    <p:extLst>
      <p:ext uri="{BB962C8B-B14F-4D97-AF65-F5344CB8AC3E}">
        <p14:creationId xmlns:p14="http://schemas.microsoft.com/office/powerpoint/2010/main" val="4069429195"/>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1355</TotalTime>
  <Words>1596</Words>
  <Application>Microsoft Macintosh PowerPoint</Application>
  <PresentationFormat>와이드스크린</PresentationFormat>
  <Paragraphs>99</Paragraphs>
  <Slides>18</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18</vt:i4>
      </vt:variant>
    </vt:vector>
  </HeadingPairs>
  <TitlesOfParts>
    <vt:vector size="22" baseType="lpstr">
      <vt:lpstr>Arial</vt:lpstr>
      <vt:lpstr>Calibri</vt:lpstr>
      <vt:lpstr>Calibri Light</vt:lpstr>
      <vt:lpstr>Office 테마</vt:lpstr>
      <vt:lpstr>PowerPoint 프레젠테이션</vt:lpstr>
      <vt:lpstr>Cutting tube</vt:lpstr>
      <vt:lpstr>PowerPoint 프레젠테이션</vt:lpstr>
      <vt:lpstr>Annealation</vt:lpstr>
      <vt:lpstr>PowerPoint 프레젠테이션</vt:lpstr>
      <vt:lpstr>Welding-prep</vt:lpstr>
      <vt:lpstr>PowerPoint 프레젠테이션</vt:lpstr>
      <vt:lpstr>Welding</vt:lpstr>
      <vt:lpstr>PowerPoint 프레젠테이션</vt:lpstr>
      <vt:lpstr>Flattening</vt:lpstr>
      <vt:lpstr>PowerPoint 프레젠테이션</vt:lpstr>
      <vt:lpstr>Making a sleeve</vt:lpstr>
      <vt:lpstr>PowerPoint 프레젠테이션</vt:lpstr>
      <vt:lpstr>PowerPoint 프레젠테이션</vt:lpstr>
      <vt:lpstr>MgO assembly</vt:lpstr>
      <vt:lpstr>PowerPoint 프레젠테이션</vt:lpstr>
      <vt:lpstr>Using piston cylinder</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Cutting tube</dc:title>
  <dc:creator>Lee HyunJoo</dc:creator>
  <cp:lastModifiedBy>Lee HyunJoo</cp:lastModifiedBy>
  <cp:revision>12</cp:revision>
  <dcterms:created xsi:type="dcterms:W3CDTF">2021-09-18T00:51:27Z</dcterms:created>
  <dcterms:modified xsi:type="dcterms:W3CDTF">2021-11-02T20:54:57Z</dcterms:modified>
</cp:coreProperties>
</file>

<file path=docProps/thumbnail.jpeg>
</file>